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78" r:id="rId2"/>
    <p:sldId id="306" r:id="rId3"/>
    <p:sldId id="291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D1B6"/>
    <a:srgbClr val="E77B0F"/>
    <a:srgbClr val="FF0000"/>
    <a:srgbClr val="E8A348"/>
    <a:srgbClr val="00AF9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50" autoAdjust="0"/>
    <p:restoredTop sz="86323" autoAdjust="0"/>
  </p:normalViewPr>
  <p:slideViewPr>
    <p:cSldViewPr snapToGrid="0">
      <p:cViewPr varScale="1">
        <p:scale>
          <a:sx n="72" d="100"/>
          <a:sy n="72" d="100"/>
        </p:scale>
        <p:origin x="-16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Sheet1!$D$9:$D$11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558784"/>
        <c:axId val="94560640"/>
      </c:barChart>
      <c:catAx>
        <c:axId val="85558784"/>
        <c:scaling>
          <c:orientation val="minMax"/>
        </c:scaling>
        <c:delete val="0"/>
        <c:axPos val="b"/>
        <c:majorTickMark val="out"/>
        <c:minorTickMark val="none"/>
        <c:tickLblPos val="nextTo"/>
        <c:crossAx val="94560640"/>
        <c:crosses val="autoZero"/>
        <c:auto val="1"/>
        <c:lblAlgn val="ctr"/>
        <c:lblOffset val="100"/>
        <c:noMultiLvlLbl val="0"/>
      </c:catAx>
      <c:valAx>
        <c:axId val="94560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558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27/06/2016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27/06/2016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231" y="5144717"/>
            <a:ext cx="7524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261" y="5191953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Six new cases reported this week – all of which were children. </a:t>
            </a:r>
            <a:endParaRPr lang="en-GB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220245"/>
            <a:ext cx="7520154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Again, the new cases were children attending either </a:t>
            </a:r>
            <a:r>
              <a:rPr lang="en-GB" sz="24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Parkfield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Primary 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School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3070" y="5491253"/>
            <a:ext cx="4559034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3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397" y="829947"/>
            <a:ext cx="5886000" cy="42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9" y="832263"/>
            <a:ext cx="5889600" cy="423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261" y="5217326"/>
            <a:ext cx="7520154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              or </a:t>
            </a:r>
            <a:r>
              <a:rPr lang="en-GB" sz="2400" dirty="0" err="1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Fiveways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Secondary school</a:t>
            </a: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649" y="5238780"/>
            <a:ext cx="7520154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do you predict will happen next week?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6</a:t>
            </a:r>
            <a:r>
              <a:rPr lang="en-GB" sz="4400" dirty="0" smtClean="0">
                <a:solidFill>
                  <a:schemeClr val="bg1"/>
                </a:solidFill>
              </a:rPr>
              <a:t>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729551" y="1185947"/>
            <a:ext cx="2455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You might </a:t>
            </a:r>
            <a:r>
              <a:rPr lang="en-GB" dirty="0" smtClean="0"/>
              <a:t>like </a:t>
            </a:r>
            <a:r>
              <a:rPr lang="en-GB" dirty="0"/>
              <a:t>to ask children why a disease might spread easily in a school</a:t>
            </a:r>
            <a:r>
              <a:rPr lang="en-GB" dirty="0" smtClean="0"/>
              <a:t>. (Lots of children from the local area all mixing together in the same place confined space).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5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build="allAtOnce"/>
      <p:bldP spid="14" grpId="0"/>
      <p:bldP spid="13" grpId="0" build="allAtOnce"/>
      <p:bldP spid="1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ex 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06" b="13274"/>
          <a:stretch>
            <a:fillRect/>
          </a:stretch>
        </p:blipFill>
        <p:spPr>
          <a:xfrm>
            <a:off x="0" y="837127"/>
            <a:ext cx="9144000" cy="5110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63" y="5111038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43" y="2838854"/>
            <a:ext cx="3005957" cy="298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92" y="2900814"/>
            <a:ext cx="3237458" cy="303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92" y="2838854"/>
            <a:ext cx="3372431" cy="300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25330"/>
              </p:ext>
            </p:extLst>
          </p:nvPr>
        </p:nvGraphicFramePr>
        <p:xfrm>
          <a:off x="4572000" y="31897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59744737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3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4000" fill="hold" nodeType="withEffect">
                                  <p:stCondLst>
                                    <p:cond delay="96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12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nodeType="withEffect">
                                  <p:stCondLst>
                                    <p:cond delay="12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3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4000" fill="hold" nodeType="withEffect">
                                  <p:stCondLst>
                                    <p:cond delay="13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4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  <p:bldGraphic spid="8" grpId="1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231" y="5144717"/>
            <a:ext cx="7524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261" y="5220245"/>
            <a:ext cx="7520154" cy="4924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Start your training now!</a:t>
            </a:r>
            <a:endParaRPr lang="en-GB" sz="2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3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028" name="Picture 4" descr="http://www.elitecorporateperformance.com/wp-content/uploads/2015/01/department-of-health-logo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6" y="891250"/>
            <a:ext cx="2349062" cy="152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" y="843199"/>
            <a:ext cx="5875200" cy="42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729551" y="1185947"/>
            <a:ext cx="2455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r>
              <a:rPr lang="en-GB" dirty="0" smtClean="0"/>
              <a:t>Hand </a:t>
            </a:r>
            <a:r>
              <a:rPr lang="en-GB" dirty="0"/>
              <a:t>out the </a:t>
            </a:r>
            <a:r>
              <a:rPr lang="en-GB" dirty="0" smtClean="0"/>
              <a:t>Pupil Sheets </a:t>
            </a:r>
            <a:r>
              <a:rPr lang="en-GB" dirty="0"/>
              <a:t>now.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297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4365</TotalTime>
  <Words>65</Words>
  <Application>Microsoft Office PowerPoint</Application>
  <PresentationFormat>On-screen Show (4:3)</PresentationFormat>
  <Paragraphs>15</Paragraphs>
  <Slides>3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286</cp:revision>
  <dcterms:created xsi:type="dcterms:W3CDTF">2015-05-09T10:17:34Z</dcterms:created>
  <dcterms:modified xsi:type="dcterms:W3CDTF">2016-06-27T10:01:57Z</dcterms:modified>
</cp:coreProperties>
</file>