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15" r:id="rId2"/>
    <p:sldId id="317" r:id="rId3"/>
    <p:sldId id="305" r:id="rId4"/>
    <p:sldId id="278" r:id="rId5"/>
    <p:sldId id="280" r:id="rId6"/>
    <p:sldId id="284" r:id="rId7"/>
    <p:sldId id="30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7B0F"/>
    <a:srgbClr val="FF0000"/>
    <a:srgbClr val="E8A348"/>
    <a:srgbClr val="00A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32" autoAdjust="0"/>
    <p:restoredTop sz="72824" autoAdjust="0"/>
  </p:normalViewPr>
  <p:slideViewPr>
    <p:cSldViewPr snapToGrid="0">
      <p:cViewPr>
        <p:scale>
          <a:sx n="70" d="100"/>
          <a:sy n="70" d="100"/>
        </p:scale>
        <p:origin x="-162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18/06/2016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18/06/2016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18/06/2016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18/06/2016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18/06/2016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18/06/2016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18/06/2016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m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audio" Target="../media/audio1.wav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wmv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video" Target="../media/media7.wm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flipH="1">
            <a:off x="151737" y="256741"/>
            <a:ext cx="7116416" cy="85965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78225" y="256741"/>
            <a:ext cx="6453808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solidFill>
                  <a:schemeClr val="bg1"/>
                </a:solidFill>
              </a:rPr>
              <a:t>Look out for the </a:t>
            </a:r>
            <a:r>
              <a:rPr lang="en-GB" sz="2800" b="1" dirty="0" smtClean="0">
                <a:solidFill>
                  <a:schemeClr val="bg1"/>
                </a:solidFill>
              </a:rPr>
              <a:t>Teacher Tips</a:t>
            </a:r>
            <a:r>
              <a:rPr lang="en-GB" sz="2800" dirty="0" smtClean="0">
                <a:solidFill>
                  <a:schemeClr val="bg1"/>
                </a:solidFill>
              </a:rPr>
              <a:t> to the left of the PowerPoint when in normal view.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You </a:t>
            </a:r>
            <a:r>
              <a:rPr lang="en-GB" dirty="0"/>
              <a:t>control the speed of the activity by advancing the </a:t>
            </a:r>
            <a:r>
              <a:rPr lang="en-GB" dirty="0" smtClean="0"/>
              <a:t>slides.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56823" y="2951947"/>
            <a:ext cx="783035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Please be patient with the slides –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they will take a few seconds to advance and load…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utterstock_v39133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2878"/>
            <a:ext cx="9179460" cy="6876000"/>
          </a:xfrm>
          <a:prstGeom prst="rect">
            <a:avLst/>
          </a:prstGeom>
        </p:spPr>
      </p:pic>
      <p:pic>
        <p:nvPicPr>
          <p:cNvPr id="2" name="Drums of the Dee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6373" y="5100520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916" y="-175756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3865217" y="1670600"/>
            <a:ext cx="359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729551" y="1185947"/>
            <a:ext cx="2455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You can play </a:t>
            </a:r>
            <a:r>
              <a:rPr lang="en-GB" dirty="0"/>
              <a:t>this </a:t>
            </a:r>
            <a:r>
              <a:rPr lang="en-GB" dirty="0" smtClean="0"/>
              <a:t>slide </a:t>
            </a:r>
            <a:r>
              <a:rPr lang="en-GB" dirty="0"/>
              <a:t>in the background before  the start of the activity, </a:t>
            </a:r>
            <a:r>
              <a:rPr lang="en-GB" dirty="0" smtClean="0"/>
              <a:t>perhaps as children are entering the class, to </a:t>
            </a:r>
            <a:r>
              <a:rPr lang="en-GB" dirty="0"/>
              <a:t>create </a:t>
            </a:r>
            <a:r>
              <a:rPr lang="en-GB" dirty="0" smtClean="0"/>
              <a:t>atmosphere.</a:t>
            </a:r>
            <a:endParaRPr lang="en-GB" dirty="0"/>
          </a:p>
          <a:p>
            <a:r>
              <a:rPr lang="en-GB" b="1" dirty="0"/>
              <a:t/>
            </a:r>
            <a:br>
              <a:rPr lang="en-GB" b="1" dirty="0"/>
            </a:b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1392" y="-180603"/>
            <a:ext cx="6000750" cy="61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107096" y="2160104"/>
            <a:ext cx="1311965" cy="9069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296" y="171450"/>
            <a:ext cx="935355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9361" y="-167267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43753" y="5391672"/>
            <a:ext cx="275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EPISODE TWO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50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39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autoRev="1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Connecting to Department 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wait…</a:t>
            </a: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44717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076" y="5183780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More cases have been reported…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135" y="5144717"/>
            <a:ext cx="7520154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must continue to monitor incoming data closely!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313" y="834100"/>
            <a:ext cx="5875777" cy="42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</a:t>
            </a:r>
            <a:r>
              <a:rPr lang="en-GB" b="1" dirty="0" smtClean="0"/>
              <a:t>:</a:t>
            </a:r>
          </a:p>
          <a:p>
            <a:r>
              <a:rPr lang="en-GB" b="1" dirty="0"/>
              <a:t/>
            </a:r>
            <a:br>
              <a:rPr lang="en-GB" b="1" dirty="0"/>
            </a:br>
            <a:r>
              <a:rPr lang="en-GB" dirty="0"/>
              <a:t>Throughout </a:t>
            </a:r>
            <a:r>
              <a:rPr lang="en-GB" dirty="0" smtClean="0"/>
              <a:t>the rest of the activity you </a:t>
            </a:r>
            <a:r>
              <a:rPr lang="en-GB" dirty="0"/>
              <a:t>can build tension and help children make predictions by encouraging them to look at the data. Are </a:t>
            </a:r>
            <a:r>
              <a:rPr lang="en-GB" dirty="0" smtClean="0"/>
              <a:t>cases </a:t>
            </a:r>
            <a:r>
              <a:rPr lang="en-GB" dirty="0"/>
              <a:t>rising slowly or </a:t>
            </a:r>
            <a:r>
              <a:rPr lang="en-GB" dirty="0" smtClean="0"/>
              <a:t>quickly or not at all? </a:t>
            </a:r>
            <a:endParaRPr lang="en-GB" dirty="0"/>
          </a:p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  <a14:imgEffect>
                      <a14:sharpenSoften amount="-4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9087" r="22478" b="16551"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2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/>
      <p:bldP spid="8" grpId="1"/>
      <p:bldP spid="10" grpId="0" build="allAtOnce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151125-21352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0" y="5190460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684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7231" y="5160483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266" y="5160483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Read your briefing papers and start your research.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predict that this will become a major outbreak?</a:t>
            </a:r>
            <a:endParaRPr lang="en-GB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7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18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729551" y="1185947"/>
            <a:ext cx="2455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Teacher tips:</a:t>
            </a:r>
            <a:br>
              <a:rPr lang="en-GB" b="1" dirty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dirty="0" smtClean="0"/>
              <a:t>Give </a:t>
            </a:r>
            <a:r>
              <a:rPr lang="en-GB" dirty="0"/>
              <a:t>out Pupil Sheets PS1,2,3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EOP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harpenSoften amount="-4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9087" r="22478" b="16551"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1340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4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16" grpId="0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1506" y="5160482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26" y="5080971"/>
            <a:ext cx="7520155" cy="19389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3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 many months has the outbreak been going on for now? </a:t>
            </a:r>
          </a:p>
          <a:p>
            <a:r>
              <a:rPr lang="en-GB" sz="23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Most cases have been children (18 years or under).  Parents are getting very concerned.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8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17 cases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shutterstock_v2169236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9581" r="2836"/>
          <a:stretch/>
        </p:blipFill>
        <p:spPr>
          <a:xfrm>
            <a:off x="541507" y="832512"/>
            <a:ext cx="5857200" cy="42329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WBX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4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9087" r="22478" b="16551"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7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2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9" grpId="0" animBg="1"/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4219</TotalTime>
  <Words>173</Words>
  <Application>Microsoft Office PowerPoint</Application>
  <PresentationFormat>On-screen Show (4:3)</PresentationFormat>
  <Paragraphs>37</Paragraphs>
  <Slides>7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259</cp:revision>
  <dcterms:created xsi:type="dcterms:W3CDTF">2015-05-09T10:17:34Z</dcterms:created>
  <dcterms:modified xsi:type="dcterms:W3CDTF">2016-06-18T17:09:49Z</dcterms:modified>
</cp:coreProperties>
</file>