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8" r:id="rId1"/>
  </p:sldMasterIdLst>
  <p:sldIdLst>
    <p:sldId id="256" r:id="rId2"/>
  </p:sldIdLst>
  <p:sldSz cx="9906000" cy="6858000" type="A4"/>
  <p:notesSz cx="6858000" cy="9144000"/>
  <p:embeddedFontLst>
    <p:embeddedFont>
      <p:font typeface="Aharoni" panose="02010803020104030203" pitchFamily="2" charset="-79"/>
      <p:bold r:id="rId3"/>
    </p:embeddedFont>
    <p:embeddedFont>
      <p:font typeface="Calibri" panose="020F0502020204030204" pitchFamily="34" charset="0"/>
      <p:regular r:id="rId4"/>
      <p:bold r:id="rId5"/>
      <p:italic r:id="rId6"/>
      <p:boldItalic r:id="rId7"/>
    </p:embeddedFont>
    <p:embeddedFont>
      <p:font typeface="Opera-Lyrics-Smooth" panose="02000000000000000000" pitchFamily="2" charset="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426" autoAdjust="0"/>
    <p:restoredTop sz="94624" autoAdjust="0"/>
  </p:normalViewPr>
  <p:slideViewPr>
    <p:cSldViewPr>
      <p:cViewPr>
        <p:scale>
          <a:sx n="100" d="100"/>
          <a:sy n="100" d="100"/>
        </p:scale>
        <p:origin x="-912" y="-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heme" Target="theme/theme1.xml"/><Relationship Id="rId5" Type="http://schemas.openxmlformats.org/officeDocument/2006/relationships/font" Target="fonts/font3.fntdata"/><Relationship Id="rId10" Type="http://schemas.openxmlformats.org/officeDocument/2006/relationships/viewProps" Target="viewProps.xml"/><Relationship Id="rId4" Type="http://schemas.openxmlformats.org/officeDocument/2006/relationships/font" Target="fonts/font2.fntdata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62B9F-F3E9-4C92-8F1C-1A431F23AF3B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D31E6-47E2-4B18-A07F-D54E1E202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536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62B9F-F3E9-4C92-8F1C-1A431F23AF3B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D31E6-47E2-4B18-A07F-D54E1E202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186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62B9F-F3E9-4C92-8F1C-1A431F23AF3B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D31E6-47E2-4B18-A07F-D54E1E202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703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62B9F-F3E9-4C92-8F1C-1A431F23AF3B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D31E6-47E2-4B18-A07F-D54E1E202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06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62B9F-F3E9-4C92-8F1C-1A431F23AF3B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D31E6-47E2-4B18-A07F-D54E1E202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880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62B9F-F3E9-4C92-8F1C-1A431F23AF3B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D31E6-47E2-4B18-A07F-D54E1E202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149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62B9F-F3E9-4C92-8F1C-1A431F23AF3B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D31E6-47E2-4B18-A07F-D54E1E202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813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62B9F-F3E9-4C92-8F1C-1A431F23AF3B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D31E6-47E2-4B18-A07F-D54E1E202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76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62B9F-F3E9-4C92-8F1C-1A431F23AF3B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D31E6-47E2-4B18-A07F-D54E1E202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9697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62B9F-F3E9-4C92-8F1C-1A431F23AF3B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D31E6-47E2-4B18-A07F-D54E1E202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384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62B9F-F3E9-4C92-8F1C-1A431F23AF3B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D31E6-47E2-4B18-A07F-D54E1E202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601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62B9F-F3E9-4C92-8F1C-1A431F23AF3B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D31E6-47E2-4B18-A07F-D54E1E202E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55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38"/>
          <p:cNvSpPr>
            <a:spLocks noChangeArrowheads="1"/>
          </p:cNvSpPr>
          <p:nvPr/>
        </p:nvSpPr>
        <p:spPr bwMode="auto">
          <a:xfrm>
            <a:off x="172510" y="108501"/>
            <a:ext cx="3639138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Opera-Lyrics-Smooth" panose="02000000000000000000" pitchFamily="2" charset="0"/>
                <a:ea typeface="Arial" pitchFamily="34" charset="0"/>
                <a:cs typeface="Times New Roman" pitchFamily="18" charset="0"/>
              </a:rPr>
              <a:t>James  </a:t>
            </a:r>
            <a:r>
              <a:rPr kumimoji="0" lang="en-GB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anose="02010803020104030203" pitchFamily="2" charset="-79"/>
                <a:ea typeface="Arial" pitchFamily="34" charset="0"/>
                <a:cs typeface="Aharoni" panose="02010803020104030203" pitchFamily="2" charset="-79"/>
              </a:rPr>
              <a:t>storyboards</a:t>
            </a:r>
            <a:endParaRPr kumimoji="0" lang="en-GB" altLang="en-US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Opera-Lyrics-Smooth" panose="02000000000000000000" pitchFamily="2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3" name="Group 132"/>
          <p:cNvGrpSpPr/>
          <p:nvPr/>
        </p:nvGrpSpPr>
        <p:grpSpPr>
          <a:xfrm>
            <a:off x="240998" y="692696"/>
            <a:ext cx="9392522" cy="2880320"/>
            <a:chOff x="184731" y="908720"/>
            <a:chExt cx="9392522" cy="2880320"/>
          </a:xfrm>
        </p:grpSpPr>
        <p:grpSp>
          <p:nvGrpSpPr>
            <p:cNvPr id="76" name="Group 75"/>
            <p:cNvGrpSpPr/>
            <p:nvPr/>
          </p:nvGrpSpPr>
          <p:grpSpPr>
            <a:xfrm>
              <a:off x="184731" y="908720"/>
              <a:ext cx="2896061" cy="2880320"/>
              <a:chOff x="184731" y="908720"/>
              <a:chExt cx="2896061" cy="2880320"/>
            </a:xfrm>
          </p:grpSpPr>
          <p:grpSp>
            <p:nvGrpSpPr>
              <p:cNvPr id="6" name="Group 5"/>
              <p:cNvGrpSpPr>
                <a:grpSpLocks/>
              </p:cNvGrpSpPr>
              <p:nvPr/>
            </p:nvGrpSpPr>
            <p:grpSpPr bwMode="auto">
              <a:xfrm>
                <a:off x="184731" y="3376930"/>
                <a:ext cx="2896061" cy="52070"/>
                <a:chOff x="1440" y="3473"/>
                <a:chExt cx="3804" cy="0"/>
              </a:xfrm>
            </p:grpSpPr>
            <p:sp>
              <p:nvSpPr>
                <p:cNvPr id="7" name="Freeform 6"/>
                <p:cNvSpPr>
                  <a:spLocks/>
                </p:cNvSpPr>
                <p:nvPr/>
              </p:nvSpPr>
              <p:spPr bwMode="auto">
                <a:xfrm>
                  <a:off x="1440" y="3473"/>
                  <a:ext cx="3804" cy="0"/>
                </a:xfrm>
                <a:custGeom>
                  <a:avLst/>
                  <a:gdLst>
                    <a:gd name="T0" fmla="+- 0 1440 1440"/>
                    <a:gd name="T1" fmla="*/ T0 w 3804"/>
                    <a:gd name="T2" fmla="+- 0 5244 1440"/>
                    <a:gd name="T3" fmla="*/ T2 w 3804"/>
                  </a:gdLst>
                  <a:ahLst/>
                  <a:cxnLst>
                    <a:cxn ang="0">
                      <a:pos x="T1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3804">
                      <a:moveTo>
                        <a:pt x="0" y="0"/>
                      </a:moveTo>
                      <a:lnTo>
                        <a:pt x="3804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8" name="Group 7"/>
              <p:cNvGrpSpPr>
                <a:grpSpLocks/>
              </p:cNvGrpSpPr>
              <p:nvPr/>
            </p:nvGrpSpPr>
            <p:grpSpPr bwMode="auto">
              <a:xfrm>
                <a:off x="184731" y="3737605"/>
                <a:ext cx="2896061" cy="51435"/>
                <a:chOff x="1440" y="4191"/>
                <a:chExt cx="3804" cy="0"/>
              </a:xfrm>
            </p:grpSpPr>
            <p:sp>
              <p:nvSpPr>
                <p:cNvPr id="9" name="Freeform 8"/>
                <p:cNvSpPr>
                  <a:spLocks/>
                </p:cNvSpPr>
                <p:nvPr/>
              </p:nvSpPr>
              <p:spPr bwMode="auto">
                <a:xfrm>
                  <a:off x="1440" y="4191"/>
                  <a:ext cx="3804" cy="0"/>
                </a:xfrm>
                <a:custGeom>
                  <a:avLst/>
                  <a:gdLst>
                    <a:gd name="T0" fmla="+- 0 1440 1440"/>
                    <a:gd name="T1" fmla="*/ T0 w 3804"/>
                    <a:gd name="T2" fmla="+- 0 5244 1440"/>
                    <a:gd name="T3" fmla="*/ T2 w 3804"/>
                  </a:gdLst>
                  <a:ahLst/>
                  <a:cxnLst>
                    <a:cxn ang="0">
                      <a:pos x="T1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3804">
                      <a:moveTo>
                        <a:pt x="0" y="0"/>
                      </a:moveTo>
                      <a:lnTo>
                        <a:pt x="3804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75" name="Group 74"/>
              <p:cNvGrpSpPr/>
              <p:nvPr/>
            </p:nvGrpSpPr>
            <p:grpSpPr>
              <a:xfrm>
                <a:off x="184731" y="908720"/>
                <a:ext cx="2896061" cy="2050938"/>
                <a:chOff x="184731" y="908720"/>
                <a:chExt cx="2896061" cy="2050938"/>
              </a:xfrm>
            </p:grpSpPr>
            <p:grpSp>
              <p:nvGrpSpPr>
                <p:cNvPr id="4" name="Group 3"/>
                <p:cNvGrpSpPr>
                  <a:grpSpLocks/>
                </p:cNvGrpSpPr>
                <p:nvPr/>
              </p:nvGrpSpPr>
              <p:grpSpPr bwMode="auto">
                <a:xfrm>
                  <a:off x="184731" y="908720"/>
                  <a:ext cx="2896061" cy="1678940"/>
                  <a:chOff x="1451" y="772"/>
                  <a:chExt cx="3799" cy="2340"/>
                </a:xfrm>
              </p:grpSpPr>
              <p:sp>
                <p:nvSpPr>
                  <p:cNvPr id="5" name="Freeform 4"/>
                  <p:cNvSpPr>
                    <a:spLocks/>
                  </p:cNvSpPr>
                  <p:nvPr/>
                </p:nvSpPr>
                <p:spPr bwMode="auto">
                  <a:xfrm>
                    <a:off x="1451" y="772"/>
                    <a:ext cx="3799" cy="2340"/>
                  </a:xfrm>
                  <a:custGeom>
                    <a:avLst/>
                    <a:gdLst>
                      <a:gd name="T0" fmla="+- 0 1451 1451"/>
                      <a:gd name="T1" fmla="*/ T0 w 3799"/>
                      <a:gd name="T2" fmla="+- 0 772 772"/>
                      <a:gd name="T3" fmla="*/ 772 h 2340"/>
                      <a:gd name="T4" fmla="+- 0 5250 1451"/>
                      <a:gd name="T5" fmla="*/ T4 w 3799"/>
                      <a:gd name="T6" fmla="+- 0 772 772"/>
                      <a:gd name="T7" fmla="*/ 772 h 2340"/>
                      <a:gd name="T8" fmla="+- 0 5250 1451"/>
                      <a:gd name="T9" fmla="*/ T8 w 3799"/>
                      <a:gd name="T10" fmla="+- 0 3112 772"/>
                      <a:gd name="T11" fmla="*/ 3112 h 2340"/>
                      <a:gd name="T12" fmla="+- 0 1451 1451"/>
                      <a:gd name="T13" fmla="*/ T12 w 3799"/>
                      <a:gd name="T14" fmla="+- 0 3112 772"/>
                      <a:gd name="T15" fmla="*/ 3112 h 2340"/>
                      <a:gd name="T16" fmla="+- 0 1451 1451"/>
                      <a:gd name="T17" fmla="*/ T16 w 3799"/>
                      <a:gd name="T18" fmla="+- 0 772 772"/>
                      <a:gd name="T19" fmla="*/ 772 h 2340"/>
                    </a:gdLst>
                    <a:ahLst/>
                    <a:cxnLst>
                      <a:cxn ang="0">
                        <a:pos x="T1" y="T3"/>
                      </a:cxn>
                      <a:cxn ang="0">
                        <a:pos x="T5" y="T7"/>
                      </a:cxn>
                      <a:cxn ang="0">
                        <a:pos x="T9" y="T11"/>
                      </a:cxn>
                      <a:cxn ang="0">
                        <a:pos x="T13" y="T15"/>
                      </a:cxn>
                      <a:cxn ang="0">
                        <a:pos x="T17" y="T19"/>
                      </a:cxn>
                    </a:cxnLst>
                    <a:rect l="0" t="0" r="r" b="b"/>
                    <a:pathLst>
                      <a:path w="3799" h="2340">
                        <a:moveTo>
                          <a:pt x="0" y="0"/>
                        </a:moveTo>
                        <a:lnTo>
                          <a:pt x="3799" y="0"/>
                        </a:lnTo>
                        <a:lnTo>
                          <a:pt x="3799" y="2340"/>
                        </a:lnTo>
                        <a:lnTo>
                          <a:pt x="0" y="234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en-GB"/>
                  </a:p>
                </p:txBody>
              </p:sp>
            </p:grpSp>
            <p:sp>
              <p:nvSpPr>
                <p:cNvPr id="72" name="TextBox 71"/>
                <p:cNvSpPr txBox="1"/>
                <p:nvPr/>
              </p:nvSpPr>
              <p:spPr>
                <a:xfrm>
                  <a:off x="184731" y="2590326"/>
                  <a:ext cx="807830" cy="36933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dirty="0" smtClean="0"/>
                    <a:t>wide</a:t>
                  </a:r>
                  <a:endParaRPr lang="en-GB" dirty="0"/>
                </a:p>
              </p:txBody>
            </p:sp>
            <p:sp>
              <p:nvSpPr>
                <p:cNvPr id="73" name="TextBox 72"/>
                <p:cNvSpPr txBox="1"/>
                <p:nvPr/>
              </p:nvSpPr>
              <p:spPr>
                <a:xfrm>
                  <a:off x="992562" y="2590326"/>
                  <a:ext cx="1116122" cy="36933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dirty="0" smtClean="0"/>
                    <a:t>medium</a:t>
                  </a:r>
                  <a:endParaRPr lang="en-GB" dirty="0"/>
                </a:p>
              </p:txBody>
            </p:sp>
            <p:sp>
              <p:nvSpPr>
                <p:cNvPr id="74" name="TextBox 73"/>
                <p:cNvSpPr txBox="1"/>
                <p:nvPr/>
              </p:nvSpPr>
              <p:spPr>
                <a:xfrm>
                  <a:off x="2108800" y="2587115"/>
                  <a:ext cx="971992" cy="370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dirty="0"/>
                    <a:t>c</a:t>
                  </a:r>
                  <a:r>
                    <a:rPr lang="en-GB" dirty="0" smtClean="0"/>
                    <a:t>lose-up</a:t>
                  </a:r>
                  <a:endParaRPr lang="en-GB" dirty="0"/>
                </a:p>
              </p:txBody>
            </p:sp>
          </p:grpSp>
        </p:grpSp>
        <p:grpSp>
          <p:nvGrpSpPr>
            <p:cNvPr id="77" name="Group 76"/>
            <p:cNvGrpSpPr/>
            <p:nvPr/>
          </p:nvGrpSpPr>
          <p:grpSpPr>
            <a:xfrm>
              <a:off x="3432961" y="908720"/>
              <a:ext cx="2896061" cy="2880320"/>
              <a:chOff x="184731" y="908720"/>
              <a:chExt cx="2896061" cy="2880320"/>
            </a:xfrm>
          </p:grpSpPr>
          <p:grpSp>
            <p:nvGrpSpPr>
              <p:cNvPr id="78" name="Group 77"/>
              <p:cNvGrpSpPr>
                <a:grpSpLocks/>
              </p:cNvGrpSpPr>
              <p:nvPr/>
            </p:nvGrpSpPr>
            <p:grpSpPr bwMode="auto">
              <a:xfrm>
                <a:off x="184731" y="3376930"/>
                <a:ext cx="2896061" cy="52070"/>
                <a:chOff x="1440" y="3473"/>
                <a:chExt cx="3804" cy="0"/>
              </a:xfrm>
            </p:grpSpPr>
            <p:sp>
              <p:nvSpPr>
                <p:cNvPr id="87" name="Freeform 86"/>
                <p:cNvSpPr>
                  <a:spLocks/>
                </p:cNvSpPr>
                <p:nvPr/>
              </p:nvSpPr>
              <p:spPr bwMode="auto">
                <a:xfrm>
                  <a:off x="1440" y="3473"/>
                  <a:ext cx="3804" cy="0"/>
                </a:xfrm>
                <a:custGeom>
                  <a:avLst/>
                  <a:gdLst>
                    <a:gd name="T0" fmla="+- 0 1440 1440"/>
                    <a:gd name="T1" fmla="*/ T0 w 3804"/>
                    <a:gd name="T2" fmla="+- 0 5244 1440"/>
                    <a:gd name="T3" fmla="*/ T2 w 3804"/>
                  </a:gdLst>
                  <a:ahLst/>
                  <a:cxnLst>
                    <a:cxn ang="0">
                      <a:pos x="T1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3804">
                      <a:moveTo>
                        <a:pt x="0" y="0"/>
                      </a:moveTo>
                      <a:lnTo>
                        <a:pt x="3804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79" name="Group 78"/>
              <p:cNvGrpSpPr>
                <a:grpSpLocks/>
              </p:cNvGrpSpPr>
              <p:nvPr/>
            </p:nvGrpSpPr>
            <p:grpSpPr bwMode="auto">
              <a:xfrm>
                <a:off x="184731" y="3737605"/>
                <a:ext cx="2896061" cy="51435"/>
                <a:chOff x="1440" y="4191"/>
                <a:chExt cx="3804" cy="0"/>
              </a:xfrm>
            </p:grpSpPr>
            <p:sp>
              <p:nvSpPr>
                <p:cNvPr id="86" name="Freeform 85"/>
                <p:cNvSpPr>
                  <a:spLocks/>
                </p:cNvSpPr>
                <p:nvPr/>
              </p:nvSpPr>
              <p:spPr bwMode="auto">
                <a:xfrm>
                  <a:off x="1440" y="4191"/>
                  <a:ext cx="3804" cy="0"/>
                </a:xfrm>
                <a:custGeom>
                  <a:avLst/>
                  <a:gdLst>
                    <a:gd name="T0" fmla="+- 0 1440 1440"/>
                    <a:gd name="T1" fmla="*/ T0 w 3804"/>
                    <a:gd name="T2" fmla="+- 0 5244 1440"/>
                    <a:gd name="T3" fmla="*/ T2 w 3804"/>
                  </a:gdLst>
                  <a:ahLst/>
                  <a:cxnLst>
                    <a:cxn ang="0">
                      <a:pos x="T1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3804">
                      <a:moveTo>
                        <a:pt x="0" y="0"/>
                      </a:moveTo>
                      <a:lnTo>
                        <a:pt x="3804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80" name="Group 79"/>
              <p:cNvGrpSpPr/>
              <p:nvPr/>
            </p:nvGrpSpPr>
            <p:grpSpPr>
              <a:xfrm>
                <a:off x="184731" y="908720"/>
                <a:ext cx="2896061" cy="2050938"/>
                <a:chOff x="184731" y="908720"/>
                <a:chExt cx="2896061" cy="2050938"/>
              </a:xfrm>
            </p:grpSpPr>
            <p:grpSp>
              <p:nvGrpSpPr>
                <p:cNvPr id="81" name="Group 80"/>
                <p:cNvGrpSpPr>
                  <a:grpSpLocks/>
                </p:cNvGrpSpPr>
                <p:nvPr/>
              </p:nvGrpSpPr>
              <p:grpSpPr bwMode="auto">
                <a:xfrm>
                  <a:off x="184731" y="908720"/>
                  <a:ext cx="2896061" cy="1678940"/>
                  <a:chOff x="1451" y="772"/>
                  <a:chExt cx="3799" cy="2340"/>
                </a:xfrm>
              </p:grpSpPr>
              <p:sp>
                <p:nvSpPr>
                  <p:cNvPr id="85" name="Freeform 84"/>
                  <p:cNvSpPr>
                    <a:spLocks/>
                  </p:cNvSpPr>
                  <p:nvPr/>
                </p:nvSpPr>
                <p:spPr bwMode="auto">
                  <a:xfrm>
                    <a:off x="1451" y="772"/>
                    <a:ext cx="3799" cy="2340"/>
                  </a:xfrm>
                  <a:custGeom>
                    <a:avLst/>
                    <a:gdLst>
                      <a:gd name="T0" fmla="+- 0 1451 1451"/>
                      <a:gd name="T1" fmla="*/ T0 w 3799"/>
                      <a:gd name="T2" fmla="+- 0 772 772"/>
                      <a:gd name="T3" fmla="*/ 772 h 2340"/>
                      <a:gd name="T4" fmla="+- 0 5250 1451"/>
                      <a:gd name="T5" fmla="*/ T4 w 3799"/>
                      <a:gd name="T6" fmla="+- 0 772 772"/>
                      <a:gd name="T7" fmla="*/ 772 h 2340"/>
                      <a:gd name="T8" fmla="+- 0 5250 1451"/>
                      <a:gd name="T9" fmla="*/ T8 w 3799"/>
                      <a:gd name="T10" fmla="+- 0 3112 772"/>
                      <a:gd name="T11" fmla="*/ 3112 h 2340"/>
                      <a:gd name="T12" fmla="+- 0 1451 1451"/>
                      <a:gd name="T13" fmla="*/ T12 w 3799"/>
                      <a:gd name="T14" fmla="+- 0 3112 772"/>
                      <a:gd name="T15" fmla="*/ 3112 h 2340"/>
                      <a:gd name="T16" fmla="+- 0 1451 1451"/>
                      <a:gd name="T17" fmla="*/ T16 w 3799"/>
                      <a:gd name="T18" fmla="+- 0 772 772"/>
                      <a:gd name="T19" fmla="*/ 772 h 2340"/>
                    </a:gdLst>
                    <a:ahLst/>
                    <a:cxnLst>
                      <a:cxn ang="0">
                        <a:pos x="T1" y="T3"/>
                      </a:cxn>
                      <a:cxn ang="0">
                        <a:pos x="T5" y="T7"/>
                      </a:cxn>
                      <a:cxn ang="0">
                        <a:pos x="T9" y="T11"/>
                      </a:cxn>
                      <a:cxn ang="0">
                        <a:pos x="T13" y="T15"/>
                      </a:cxn>
                      <a:cxn ang="0">
                        <a:pos x="T17" y="T19"/>
                      </a:cxn>
                    </a:cxnLst>
                    <a:rect l="0" t="0" r="r" b="b"/>
                    <a:pathLst>
                      <a:path w="3799" h="2340">
                        <a:moveTo>
                          <a:pt x="0" y="0"/>
                        </a:moveTo>
                        <a:lnTo>
                          <a:pt x="3799" y="0"/>
                        </a:lnTo>
                        <a:lnTo>
                          <a:pt x="3799" y="2340"/>
                        </a:lnTo>
                        <a:lnTo>
                          <a:pt x="0" y="234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en-GB"/>
                  </a:p>
                </p:txBody>
              </p:sp>
            </p:grpSp>
            <p:sp>
              <p:nvSpPr>
                <p:cNvPr id="82" name="TextBox 81"/>
                <p:cNvSpPr txBox="1"/>
                <p:nvPr/>
              </p:nvSpPr>
              <p:spPr>
                <a:xfrm>
                  <a:off x="184731" y="2590326"/>
                  <a:ext cx="807830" cy="36933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dirty="0" smtClean="0"/>
                    <a:t>wide</a:t>
                  </a:r>
                  <a:endParaRPr lang="en-GB" dirty="0"/>
                </a:p>
              </p:txBody>
            </p:sp>
            <p:sp>
              <p:nvSpPr>
                <p:cNvPr id="83" name="TextBox 82"/>
                <p:cNvSpPr txBox="1"/>
                <p:nvPr/>
              </p:nvSpPr>
              <p:spPr>
                <a:xfrm>
                  <a:off x="992562" y="2590326"/>
                  <a:ext cx="1116122" cy="36933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dirty="0" smtClean="0"/>
                    <a:t>medium</a:t>
                  </a:r>
                  <a:endParaRPr lang="en-GB" dirty="0"/>
                </a:p>
              </p:txBody>
            </p:sp>
            <p:sp>
              <p:nvSpPr>
                <p:cNvPr id="84" name="TextBox 83"/>
                <p:cNvSpPr txBox="1"/>
                <p:nvPr/>
              </p:nvSpPr>
              <p:spPr>
                <a:xfrm>
                  <a:off x="2108800" y="2587115"/>
                  <a:ext cx="971992" cy="370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dirty="0"/>
                    <a:t>c</a:t>
                  </a:r>
                  <a:r>
                    <a:rPr lang="en-GB" dirty="0" smtClean="0"/>
                    <a:t>lose-up</a:t>
                  </a:r>
                  <a:endParaRPr lang="en-GB" dirty="0"/>
                </a:p>
              </p:txBody>
            </p:sp>
          </p:grpSp>
        </p:grpSp>
        <p:grpSp>
          <p:nvGrpSpPr>
            <p:cNvPr id="88" name="Group 87"/>
            <p:cNvGrpSpPr/>
            <p:nvPr/>
          </p:nvGrpSpPr>
          <p:grpSpPr>
            <a:xfrm>
              <a:off x="6681192" y="908720"/>
              <a:ext cx="2896061" cy="2880320"/>
              <a:chOff x="184731" y="908720"/>
              <a:chExt cx="2896061" cy="2880320"/>
            </a:xfrm>
          </p:grpSpPr>
          <p:grpSp>
            <p:nvGrpSpPr>
              <p:cNvPr id="89" name="Group 88"/>
              <p:cNvGrpSpPr>
                <a:grpSpLocks/>
              </p:cNvGrpSpPr>
              <p:nvPr/>
            </p:nvGrpSpPr>
            <p:grpSpPr bwMode="auto">
              <a:xfrm>
                <a:off x="184731" y="3376930"/>
                <a:ext cx="2896061" cy="52070"/>
                <a:chOff x="1440" y="3473"/>
                <a:chExt cx="3804" cy="0"/>
              </a:xfrm>
            </p:grpSpPr>
            <p:sp>
              <p:nvSpPr>
                <p:cNvPr id="98" name="Freeform 97"/>
                <p:cNvSpPr>
                  <a:spLocks/>
                </p:cNvSpPr>
                <p:nvPr/>
              </p:nvSpPr>
              <p:spPr bwMode="auto">
                <a:xfrm>
                  <a:off x="1440" y="3473"/>
                  <a:ext cx="3804" cy="0"/>
                </a:xfrm>
                <a:custGeom>
                  <a:avLst/>
                  <a:gdLst>
                    <a:gd name="T0" fmla="+- 0 1440 1440"/>
                    <a:gd name="T1" fmla="*/ T0 w 3804"/>
                    <a:gd name="T2" fmla="+- 0 5244 1440"/>
                    <a:gd name="T3" fmla="*/ T2 w 3804"/>
                  </a:gdLst>
                  <a:ahLst/>
                  <a:cxnLst>
                    <a:cxn ang="0">
                      <a:pos x="T1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3804">
                      <a:moveTo>
                        <a:pt x="0" y="0"/>
                      </a:moveTo>
                      <a:lnTo>
                        <a:pt x="3804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90" name="Group 89"/>
              <p:cNvGrpSpPr>
                <a:grpSpLocks/>
              </p:cNvGrpSpPr>
              <p:nvPr/>
            </p:nvGrpSpPr>
            <p:grpSpPr bwMode="auto">
              <a:xfrm>
                <a:off x="184731" y="3737605"/>
                <a:ext cx="2896061" cy="51435"/>
                <a:chOff x="1440" y="4191"/>
                <a:chExt cx="3804" cy="0"/>
              </a:xfrm>
            </p:grpSpPr>
            <p:sp>
              <p:nvSpPr>
                <p:cNvPr id="97" name="Freeform 96"/>
                <p:cNvSpPr>
                  <a:spLocks/>
                </p:cNvSpPr>
                <p:nvPr/>
              </p:nvSpPr>
              <p:spPr bwMode="auto">
                <a:xfrm>
                  <a:off x="1440" y="4191"/>
                  <a:ext cx="3804" cy="0"/>
                </a:xfrm>
                <a:custGeom>
                  <a:avLst/>
                  <a:gdLst>
                    <a:gd name="T0" fmla="+- 0 1440 1440"/>
                    <a:gd name="T1" fmla="*/ T0 w 3804"/>
                    <a:gd name="T2" fmla="+- 0 5244 1440"/>
                    <a:gd name="T3" fmla="*/ T2 w 3804"/>
                  </a:gdLst>
                  <a:ahLst/>
                  <a:cxnLst>
                    <a:cxn ang="0">
                      <a:pos x="T1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3804">
                      <a:moveTo>
                        <a:pt x="0" y="0"/>
                      </a:moveTo>
                      <a:lnTo>
                        <a:pt x="3804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91" name="Group 90"/>
              <p:cNvGrpSpPr/>
              <p:nvPr/>
            </p:nvGrpSpPr>
            <p:grpSpPr>
              <a:xfrm>
                <a:off x="184731" y="908720"/>
                <a:ext cx="2896061" cy="2050938"/>
                <a:chOff x="184731" y="908720"/>
                <a:chExt cx="2896061" cy="2050938"/>
              </a:xfrm>
            </p:grpSpPr>
            <p:grpSp>
              <p:nvGrpSpPr>
                <p:cNvPr id="92" name="Group 91"/>
                <p:cNvGrpSpPr>
                  <a:grpSpLocks/>
                </p:cNvGrpSpPr>
                <p:nvPr/>
              </p:nvGrpSpPr>
              <p:grpSpPr bwMode="auto">
                <a:xfrm>
                  <a:off x="184731" y="908720"/>
                  <a:ext cx="2896061" cy="1678940"/>
                  <a:chOff x="1451" y="772"/>
                  <a:chExt cx="3799" cy="2340"/>
                </a:xfrm>
              </p:grpSpPr>
              <p:sp>
                <p:nvSpPr>
                  <p:cNvPr id="96" name="Freeform 95"/>
                  <p:cNvSpPr>
                    <a:spLocks/>
                  </p:cNvSpPr>
                  <p:nvPr/>
                </p:nvSpPr>
                <p:spPr bwMode="auto">
                  <a:xfrm>
                    <a:off x="1451" y="772"/>
                    <a:ext cx="3799" cy="2340"/>
                  </a:xfrm>
                  <a:custGeom>
                    <a:avLst/>
                    <a:gdLst>
                      <a:gd name="T0" fmla="+- 0 1451 1451"/>
                      <a:gd name="T1" fmla="*/ T0 w 3799"/>
                      <a:gd name="T2" fmla="+- 0 772 772"/>
                      <a:gd name="T3" fmla="*/ 772 h 2340"/>
                      <a:gd name="T4" fmla="+- 0 5250 1451"/>
                      <a:gd name="T5" fmla="*/ T4 w 3799"/>
                      <a:gd name="T6" fmla="+- 0 772 772"/>
                      <a:gd name="T7" fmla="*/ 772 h 2340"/>
                      <a:gd name="T8" fmla="+- 0 5250 1451"/>
                      <a:gd name="T9" fmla="*/ T8 w 3799"/>
                      <a:gd name="T10" fmla="+- 0 3112 772"/>
                      <a:gd name="T11" fmla="*/ 3112 h 2340"/>
                      <a:gd name="T12" fmla="+- 0 1451 1451"/>
                      <a:gd name="T13" fmla="*/ T12 w 3799"/>
                      <a:gd name="T14" fmla="+- 0 3112 772"/>
                      <a:gd name="T15" fmla="*/ 3112 h 2340"/>
                      <a:gd name="T16" fmla="+- 0 1451 1451"/>
                      <a:gd name="T17" fmla="*/ T16 w 3799"/>
                      <a:gd name="T18" fmla="+- 0 772 772"/>
                      <a:gd name="T19" fmla="*/ 772 h 2340"/>
                    </a:gdLst>
                    <a:ahLst/>
                    <a:cxnLst>
                      <a:cxn ang="0">
                        <a:pos x="T1" y="T3"/>
                      </a:cxn>
                      <a:cxn ang="0">
                        <a:pos x="T5" y="T7"/>
                      </a:cxn>
                      <a:cxn ang="0">
                        <a:pos x="T9" y="T11"/>
                      </a:cxn>
                      <a:cxn ang="0">
                        <a:pos x="T13" y="T15"/>
                      </a:cxn>
                      <a:cxn ang="0">
                        <a:pos x="T17" y="T19"/>
                      </a:cxn>
                    </a:cxnLst>
                    <a:rect l="0" t="0" r="r" b="b"/>
                    <a:pathLst>
                      <a:path w="3799" h="2340">
                        <a:moveTo>
                          <a:pt x="0" y="0"/>
                        </a:moveTo>
                        <a:lnTo>
                          <a:pt x="3799" y="0"/>
                        </a:lnTo>
                        <a:lnTo>
                          <a:pt x="3799" y="2340"/>
                        </a:lnTo>
                        <a:lnTo>
                          <a:pt x="0" y="234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" name="TextBox 92"/>
                <p:cNvSpPr txBox="1"/>
                <p:nvPr/>
              </p:nvSpPr>
              <p:spPr>
                <a:xfrm>
                  <a:off x="184731" y="2590326"/>
                  <a:ext cx="807830" cy="36933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dirty="0" smtClean="0"/>
                    <a:t>wide</a:t>
                  </a:r>
                  <a:endParaRPr lang="en-GB" dirty="0"/>
                </a:p>
              </p:txBody>
            </p:sp>
            <p:sp>
              <p:nvSpPr>
                <p:cNvPr id="94" name="TextBox 93"/>
                <p:cNvSpPr txBox="1"/>
                <p:nvPr/>
              </p:nvSpPr>
              <p:spPr>
                <a:xfrm>
                  <a:off x="992562" y="2590326"/>
                  <a:ext cx="1116122" cy="36933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dirty="0" smtClean="0"/>
                    <a:t>medium</a:t>
                  </a:r>
                  <a:endParaRPr lang="en-GB" dirty="0"/>
                </a:p>
              </p:txBody>
            </p:sp>
            <p:sp>
              <p:nvSpPr>
                <p:cNvPr id="95" name="TextBox 94"/>
                <p:cNvSpPr txBox="1"/>
                <p:nvPr/>
              </p:nvSpPr>
              <p:spPr>
                <a:xfrm>
                  <a:off x="2108800" y="2587115"/>
                  <a:ext cx="971992" cy="36933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dirty="0"/>
                    <a:t>c</a:t>
                  </a:r>
                  <a:r>
                    <a:rPr lang="en-GB" dirty="0" smtClean="0"/>
                    <a:t>lose-up</a:t>
                  </a:r>
                  <a:endParaRPr lang="en-GB" dirty="0"/>
                </a:p>
              </p:txBody>
            </p:sp>
          </p:grpSp>
        </p:grpSp>
      </p:grpSp>
      <p:grpSp>
        <p:nvGrpSpPr>
          <p:cNvPr id="132" name="Group 131"/>
          <p:cNvGrpSpPr/>
          <p:nvPr/>
        </p:nvGrpSpPr>
        <p:grpSpPr>
          <a:xfrm>
            <a:off x="240998" y="3789040"/>
            <a:ext cx="9392522" cy="2880320"/>
            <a:chOff x="168990" y="3933056"/>
            <a:chExt cx="9392522" cy="2880320"/>
          </a:xfrm>
        </p:grpSpPr>
        <p:grpSp>
          <p:nvGrpSpPr>
            <p:cNvPr id="99" name="Group 98"/>
            <p:cNvGrpSpPr/>
            <p:nvPr/>
          </p:nvGrpSpPr>
          <p:grpSpPr>
            <a:xfrm>
              <a:off x="168990" y="3933056"/>
              <a:ext cx="2896061" cy="2880320"/>
              <a:chOff x="184731" y="908720"/>
              <a:chExt cx="2896061" cy="2880320"/>
            </a:xfrm>
          </p:grpSpPr>
          <p:grpSp>
            <p:nvGrpSpPr>
              <p:cNvPr id="100" name="Group 99"/>
              <p:cNvGrpSpPr>
                <a:grpSpLocks/>
              </p:cNvGrpSpPr>
              <p:nvPr/>
            </p:nvGrpSpPr>
            <p:grpSpPr bwMode="auto">
              <a:xfrm>
                <a:off x="184731" y="3376930"/>
                <a:ext cx="2896061" cy="52070"/>
                <a:chOff x="1440" y="3473"/>
                <a:chExt cx="3804" cy="0"/>
              </a:xfrm>
            </p:grpSpPr>
            <p:sp>
              <p:nvSpPr>
                <p:cNvPr id="109" name="Freeform 108"/>
                <p:cNvSpPr>
                  <a:spLocks/>
                </p:cNvSpPr>
                <p:nvPr/>
              </p:nvSpPr>
              <p:spPr bwMode="auto">
                <a:xfrm>
                  <a:off x="1440" y="3473"/>
                  <a:ext cx="3804" cy="0"/>
                </a:xfrm>
                <a:custGeom>
                  <a:avLst/>
                  <a:gdLst>
                    <a:gd name="T0" fmla="+- 0 1440 1440"/>
                    <a:gd name="T1" fmla="*/ T0 w 3804"/>
                    <a:gd name="T2" fmla="+- 0 5244 1440"/>
                    <a:gd name="T3" fmla="*/ T2 w 3804"/>
                  </a:gdLst>
                  <a:ahLst/>
                  <a:cxnLst>
                    <a:cxn ang="0">
                      <a:pos x="T1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3804">
                      <a:moveTo>
                        <a:pt x="0" y="0"/>
                      </a:moveTo>
                      <a:lnTo>
                        <a:pt x="3804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101" name="Group 100"/>
              <p:cNvGrpSpPr>
                <a:grpSpLocks/>
              </p:cNvGrpSpPr>
              <p:nvPr/>
            </p:nvGrpSpPr>
            <p:grpSpPr bwMode="auto">
              <a:xfrm>
                <a:off x="184731" y="3737605"/>
                <a:ext cx="2896061" cy="51435"/>
                <a:chOff x="1440" y="4191"/>
                <a:chExt cx="3804" cy="0"/>
              </a:xfrm>
            </p:grpSpPr>
            <p:sp>
              <p:nvSpPr>
                <p:cNvPr id="108" name="Freeform 107"/>
                <p:cNvSpPr>
                  <a:spLocks/>
                </p:cNvSpPr>
                <p:nvPr/>
              </p:nvSpPr>
              <p:spPr bwMode="auto">
                <a:xfrm>
                  <a:off x="1440" y="4191"/>
                  <a:ext cx="3804" cy="0"/>
                </a:xfrm>
                <a:custGeom>
                  <a:avLst/>
                  <a:gdLst>
                    <a:gd name="T0" fmla="+- 0 1440 1440"/>
                    <a:gd name="T1" fmla="*/ T0 w 3804"/>
                    <a:gd name="T2" fmla="+- 0 5244 1440"/>
                    <a:gd name="T3" fmla="*/ T2 w 3804"/>
                  </a:gdLst>
                  <a:ahLst/>
                  <a:cxnLst>
                    <a:cxn ang="0">
                      <a:pos x="T1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3804">
                      <a:moveTo>
                        <a:pt x="0" y="0"/>
                      </a:moveTo>
                      <a:lnTo>
                        <a:pt x="3804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102" name="Group 101"/>
              <p:cNvGrpSpPr/>
              <p:nvPr/>
            </p:nvGrpSpPr>
            <p:grpSpPr>
              <a:xfrm>
                <a:off x="184731" y="908720"/>
                <a:ext cx="2896061" cy="2050938"/>
                <a:chOff x="184731" y="908720"/>
                <a:chExt cx="2896061" cy="2050938"/>
              </a:xfrm>
            </p:grpSpPr>
            <p:grpSp>
              <p:nvGrpSpPr>
                <p:cNvPr id="103" name="Group 102"/>
                <p:cNvGrpSpPr>
                  <a:grpSpLocks/>
                </p:cNvGrpSpPr>
                <p:nvPr/>
              </p:nvGrpSpPr>
              <p:grpSpPr bwMode="auto">
                <a:xfrm>
                  <a:off x="184731" y="908720"/>
                  <a:ext cx="2896061" cy="1678940"/>
                  <a:chOff x="1451" y="772"/>
                  <a:chExt cx="3799" cy="2340"/>
                </a:xfrm>
              </p:grpSpPr>
              <p:sp>
                <p:nvSpPr>
                  <p:cNvPr id="107" name="Freeform 106"/>
                  <p:cNvSpPr>
                    <a:spLocks/>
                  </p:cNvSpPr>
                  <p:nvPr/>
                </p:nvSpPr>
                <p:spPr bwMode="auto">
                  <a:xfrm>
                    <a:off x="1451" y="772"/>
                    <a:ext cx="3799" cy="2340"/>
                  </a:xfrm>
                  <a:custGeom>
                    <a:avLst/>
                    <a:gdLst>
                      <a:gd name="T0" fmla="+- 0 1451 1451"/>
                      <a:gd name="T1" fmla="*/ T0 w 3799"/>
                      <a:gd name="T2" fmla="+- 0 772 772"/>
                      <a:gd name="T3" fmla="*/ 772 h 2340"/>
                      <a:gd name="T4" fmla="+- 0 5250 1451"/>
                      <a:gd name="T5" fmla="*/ T4 w 3799"/>
                      <a:gd name="T6" fmla="+- 0 772 772"/>
                      <a:gd name="T7" fmla="*/ 772 h 2340"/>
                      <a:gd name="T8" fmla="+- 0 5250 1451"/>
                      <a:gd name="T9" fmla="*/ T8 w 3799"/>
                      <a:gd name="T10" fmla="+- 0 3112 772"/>
                      <a:gd name="T11" fmla="*/ 3112 h 2340"/>
                      <a:gd name="T12" fmla="+- 0 1451 1451"/>
                      <a:gd name="T13" fmla="*/ T12 w 3799"/>
                      <a:gd name="T14" fmla="+- 0 3112 772"/>
                      <a:gd name="T15" fmla="*/ 3112 h 2340"/>
                      <a:gd name="T16" fmla="+- 0 1451 1451"/>
                      <a:gd name="T17" fmla="*/ T16 w 3799"/>
                      <a:gd name="T18" fmla="+- 0 772 772"/>
                      <a:gd name="T19" fmla="*/ 772 h 2340"/>
                    </a:gdLst>
                    <a:ahLst/>
                    <a:cxnLst>
                      <a:cxn ang="0">
                        <a:pos x="T1" y="T3"/>
                      </a:cxn>
                      <a:cxn ang="0">
                        <a:pos x="T5" y="T7"/>
                      </a:cxn>
                      <a:cxn ang="0">
                        <a:pos x="T9" y="T11"/>
                      </a:cxn>
                      <a:cxn ang="0">
                        <a:pos x="T13" y="T15"/>
                      </a:cxn>
                      <a:cxn ang="0">
                        <a:pos x="T17" y="T19"/>
                      </a:cxn>
                    </a:cxnLst>
                    <a:rect l="0" t="0" r="r" b="b"/>
                    <a:pathLst>
                      <a:path w="3799" h="2340">
                        <a:moveTo>
                          <a:pt x="0" y="0"/>
                        </a:moveTo>
                        <a:lnTo>
                          <a:pt x="3799" y="0"/>
                        </a:lnTo>
                        <a:lnTo>
                          <a:pt x="3799" y="2340"/>
                        </a:lnTo>
                        <a:lnTo>
                          <a:pt x="0" y="234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en-GB"/>
                  </a:p>
                </p:txBody>
              </p:sp>
            </p:grpSp>
            <p:sp>
              <p:nvSpPr>
                <p:cNvPr id="104" name="TextBox 103"/>
                <p:cNvSpPr txBox="1"/>
                <p:nvPr/>
              </p:nvSpPr>
              <p:spPr>
                <a:xfrm>
                  <a:off x="184731" y="2590326"/>
                  <a:ext cx="807830" cy="36933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dirty="0" smtClean="0"/>
                    <a:t>wide</a:t>
                  </a:r>
                  <a:endParaRPr lang="en-GB" dirty="0"/>
                </a:p>
              </p:txBody>
            </p:sp>
            <p:sp>
              <p:nvSpPr>
                <p:cNvPr id="105" name="TextBox 104"/>
                <p:cNvSpPr txBox="1"/>
                <p:nvPr/>
              </p:nvSpPr>
              <p:spPr>
                <a:xfrm>
                  <a:off x="992562" y="2590326"/>
                  <a:ext cx="1116122" cy="36933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dirty="0" smtClean="0"/>
                    <a:t>medium</a:t>
                  </a:r>
                  <a:endParaRPr lang="en-GB" dirty="0"/>
                </a:p>
              </p:txBody>
            </p:sp>
            <p:sp>
              <p:nvSpPr>
                <p:cNvPr id="106" name="TextBox 105"/>
                <p:cNvSpPr txBox="1"/>
                <p:nvPr/>
              </p:nvSpPr>
              <p:spPr>
                <a:xfrm>
                  <a:off x="2108800" y="2587115"/>
                  <a:ext cx="971992" cy="370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dirty="0"/>
                    <a:t>c</a:t>
                  </a:r>
                  <a:r>
                    <a:rPr lang="en-GB" dirty="0" smtClean="0"/>
                    <a:t>lose-up</a:t>
                  </a:r>
                  <a:endParaRPr lang="en-GB" dirty="0"/>
                </a:p>
              </p:txBody>
            </p:sp>
          </p:grpSp>
        </p:grpSp>
        <p:grpSp>
          <p:nvGrpSpPr>
            <p:cNvPr id="110" name="Group 109"/>
            <p:cNvGrpSpPr/>
            <p:nvPr/>
          </p:nvGrpSpPr>
          <p:grpSpPr>
            <a:xfrm>
              <a:off x="3417220" y="3933056"/>
              <a:ext cx="2896061" cy="2880320"/>
              <a:chOff x="184731" y="908720"/>
              <a:chExt cx="2896061" cy="2880320"/>
            </a:xfrm>
          </p:grpSpPr>
          <p:grpSp>
            <p:nvGrpSpPr>
              <p:cNvPr id="111" name="Group 110"/>
              <p:cNvGrpSpPr>
                <a:grpSpLocks/>
              </p:cNvGrpSpPr>
              <p:nvPr/>
            </p:nvGrpSpPr>
            <p:grpSpPr bwMode="auto">
              <a:xfrm>
                <a:off x="184731" y="3376930"/>
                <a:ext cx="2896061" cy="52070"/>
                <a:chOff x="1440" y="3473"/>
                <a:chExt cx="3804" cy="0"/>
              </a:xfrm>
            </p:grpSpPr>
            <p:sp>
              <p:nvSpPr>
                <p:cNvPr id="120" name="Freeform 119"/>
                <p:cNvSpPr>
                  <a:spLocks/>
                </p:cNvSpPr>
                <p:nvPr/>
              </p:nvSpPr>
              <p:spPr bwMode="auto">
                <a:xfrm>
                  <a:off x="1440" y="3473"/>
                  <a:ext cx="3804" cy="0"/>
                </a:xfrm>
                <a:custGeom>
                  <a:avLst/>
                  <a:gdLst>
                    <a:gd name="T0" fmla="+- 0 1440 1440"/>
                    <a:gd name="T1" fmla="*/ T0 w 3804"/>
                    <a:gd name="T2" fmla="+- 0 5244 1440"/>
                    <a:gd name="T3" fmla="*/ T2 w 3804"/>
                  </a:gdLst>
                  <a:ahLst/>
                  <a:cxnLst>
                    <a:cxn ang="0">
                      <a:pos x="T1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3804">
                      <a:moveTo>
                        <a:pt x="0" y="0"/>
                      </a:moveTo>
                      <a:lnTo>
                        <a:pt x="3804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112" name="Group 111"/>
              <p:cNvGrpSpPr>
                <a:grpSpLocks/>
              </p:cNvGrpSpPr>
              <p:nvPr/>
            </p:nvGrpSpPr>
            <p:grpSpPr bwMode="auto">
              <a:xfrm>
                <a:off x="184731" y="3737605"/>
                <a:ext cx="2896061" cy="51435"/>
                <a:chOff x="1440" y="4191"/>
                <a:chExt cx="3804" cy="0"/>
              </a:xfrm>
            </p:grpSpPr>
            <p:sp>
              <p:nvSpPr>
                <p:cNvPr id="119" name="Freeform 118"/>
                <p:cNvSpPr>
                  <a:spLocks/>
                </p:cNvSpPr>
                <p:nvPr/>
              </p:nvSpPr>
              <p:spPr bwMode="auto">
                <a:xfrm>
                  <a:off x="1440" y="4191"/>
                  <a:ext cx="3804" cy="0"/>
                </a:xfrm>
                <a:custGeom>
                  <a:avLst/>
                  <a:gdLst>
                    <a:gd name="T0" fmla="+- 0 1440 1440"/>
                    <a:gd name="T1" fmla="*/ T0 w 3804"/>
                    <a:gd name="T2" fmla="+- 0 5244 1440"/>
                    <a:gd name="T3" fmla="*/ T2 w 3804"/>
                  </a:gdLst>
                  <a:ahLst/>
                  <a:cxnLst>
                    <a:cxn ang="0">
                      <a:pos x="T1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3804">
                      <a:moveTo>
                        <a:pt x="0" y="0"/>
                      </a:moveTo>
                      <a:lnTo>
                        <a:pt x="3804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113" name="Group 112"/>
              <p:cNvGrpSpPr/>
              <p:nvPr/>
            </p:nvGrpSpPr>
            <p:grpSpPr>
              <a:xfrm>
                <a:off x="184731" y="908720"/>
                <a:ext cx="2896061" cy="2050938"/>
                <a:chOff x="184731" y="908720"/>
                <a:chExt cx="2896061" cy="2050938"/>
              </a:xfrm>
            </p:grpSpPr>
            <p:grpSp>
              <p:nvGrpSpPr>
                <p:cNvPr id="114" name="Group 113"/>
                <p:cNvGrpSpPr>
                  <a:grpSpLocks/>
                </p:cNvGrpSpPr>
                <p:nvPr/>
              </p:nvGrpSpPr>
              <p:grpSpPr bwMode="auto">
                <a:xfrm>
                  <a:off x="184731" y="908720"/>
                  <a:ext cx="2896061" cy="1678940"/>
                  <a:chOff x="1451" y="772"/>
                  <a:chExt cx="3799" cy="2340"/>
                </a:xfrm>
              </p:grpSpPr>
              <p:sp>
                <p:nvSpPr>
                  <p:cNvPr id="118" name="Freeform 117"/>
                  <p:cNvSpPr>
                    <a:spLocks/>
                  </p:cNvSpPr>
                  <p:nvPr/>
                </p:nvSpPr>
                <p:spPr bwMode="auto">
                  <a:xfrm>
                    <a:off x="1451" y="772"/>
                    <a:ext cx="3799" cy="2340"/>
                  </a:xfrm>
                  <a:custGeom>
                    <a:avLst/>
                    <a:gdLst>
                      <a:gd name="T0" fmla="+- 0 1451 1451"/>
                      <a:gd name="T1" fmla="*/ T0 w 3799"/>
                      <a:gd name="T2" fmla="+- 0 772 772"/>
                      <a:gd name="T3" fmla="*/ 772 h 2340"/>
                      <a:gd name="T4" fmla="+- 0 5250 1451"/>
                      <a:gd name="T5" fmla="*/ T4 w 3799"/>
                      <a:gd name="T6" fmla="+- 0 772 772"/>
                      <a:gd name="T7" fmla="*/ 772 h 2340"/>
                      <a:gd name="T8" fmla="+- 0 5250 1451"/>
                      <a:gd name="T9" fmla="*/ T8 w 3799"/>
                      <a:gd name="T10" fmla="+- 0 3112 772"/>
                      <a:gd name="T11" fmla="*/ 3112 h 2340"/>
                      <a:gd name="T12" fmla="+- 0 1451 1451"/>
                      <a:gd name="T13" fmla="*/ T12 w 3799"/>
                      <a:gd name="T14" fmla="+- 0 3112 772"/>
                      <a:gd name="T15" fmla="*/ 3112 h 2340"/>
                      <a:gd name="T16" fmla="+- 0 1451 1451"/>
                      <a:gd name="T17" fmla="*/ T16 w 3799"/>
                      <a:gd name="T18" fmla="+- 0 772 772"/>
                      <a:gd name="T19" fmla="*/ 772 h 2340"/>
                    </a:gdLst>
                    <a:ahLst/>
                    <a:cxnLst>
                      <a:cxn ang="0">
                        <a:pos x="T1" y="T3"/>
                      </a:cxn>
                      <a:cxn ang="0">
                        <a:pos x="T5" y="T7"/>
                      </a:cxn>
                      <a:cxn ang="0">
                        <a:pos x="T9" y="T11"/>
                      </a:cxn>
                      <a:cxn ang="0">
                        <a:pos x="T13" y="T15"/>
                      </a:cxn>
                      <a:cxn ang="0">
                        <a:pos x="T17" y="T19"/>
                      </a:cxn>
                    </a:cxnLst>
                    <a:rect l="0" t="0" r="r" b="b"/>
                    <a:pathLst>
                      <a:path w="3799" h="2340">
                        <a:moveTo>
                          <a:pt x="0" y="0"/>
                        </a:moveTo>
                        <a:lnTo>
                          <a:pt x="3799" y="0"/>
                        </a:lnTo>
                        <a:lnTo>
                          <a:pt x="3799" y="2340"/>
                        </a:lnTo>
                        <a:lnTo>
                          <a:pt x="0" y="234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en-GB"/>
                  </a:p>
                </p:txBody>
              </p:sp>
            </p:grpSp>
            <p:sp>
              <p:nvSpPr>
                <p:cNvPr id="115" name="TextBox 114"/>
                <p:cNvSpPr txBox="1"/>
                <p:nvPr/>
              </p:nvSpPr>
              <p:spPr>
                <a:xfrm>
                  <a:off x="184731" y="2590326"/>
                  <a:ext cx="807830" cy="36933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dirty="0" smtClean="0"/>
                    <a:t>wide</a:t>
                  </a:r>
                  <a:endParaRPr lang="en-GB" dirty="0"/>
                </a:p>
              </p:txBody>
            </p:sp>
            <p:sp>
              <p:nvSpPr>
                <p:cNvPr id="116" name="TextBox 115"/>
                <p:cNvSpPr txBox="1"/>
                <p:nvPr/>
              </p:nvSpPr>
              <p:spPr>
                <a:xfrm>
                  <a:off x="992562" y="2590326"/>
                  <a:ext cx="1116122" cy="36933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dirty="0" smtClean="0"/>
                    <a:t>medium</a:t>
                  </a:r>
                  <a:endParaRPr lang="en-GB" dirty="0"/>
                </a:p>
              </p:txBody>
            </p:sp>
            <p:sp>
              <p:nvSpPr>
                <p:cNvPr id="117" name="TextBox 116"/>
                <p:cNvSpPr txBox="1"/>
                <p:nvPr/>
              </p:nvSpPr>
              <p:spPr>
                <a:xfrm>
                  <a:off x="2108800" y="2587115"/>
                  <a:ext cx="971992" cy="370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dirty="0"/>
                    <a:t>c</a:t>
                  </a:r>
                  <a:r>
                    <a:rPr lang="en-GB" dirty="0" smtClean="0"/>
                    <a:t>lose-up</a:t>
                  </a:r>
                  <a:endParaRPr lang="en-GB" dirty="0"/>
                </a:p>
              </p:txBody>
            </p:sp>
          </p:grpSp>
        </p:grpSp>
        <p:grpSp>
          <p:nvGrpSpPr>
            <p:cNvPr id="121" name="Group 120"/>
            <p:cNvGrpSpPr/>
            <p:nvPr/>
          </p:nvGrpSpPr>
          <p:grpSpPr>
            <a:xfrm>
              <a:off x="6665451" y="3933056"/>
              <a:ext cx="2896061" cy="2880320"/>
              <a:chOff x="184731" y="908720"/>
              <a:chExt cx="2896061" cy="2880320"/>
            </a:xfrm>
          </p:grpSpPr>
          <p:grpSp>
            <p:nvGrpSpPr>
              <p:cNvPr id="122" name="Group 121"/>
              <p:cNvGrpSpPr>
                <a:grpSpLocks/>
              </p:cNvGrpSpPr>
              <p:nvPr/>
            </p:nvGrpSpPr>
            <p:grpSpPr bwMode="auto">
              <a:xfrm>
                <a:off x="184731" y="3376930"/>
                <a:ext cx="2896061" cy="52070"/>
                <a:chOff x="1440" y="3473"/>
                <a:chExt cx="3804" cy="0"/>
              </a:xfrm>
            </p:grpSpPr>
            <p:sp>
              <p:nvSpPr>
                <p:cNvPr id="131" name="Freeform 130"/>
                <p:cNvSpPr>
                  <a:spLocks/>
                </p:cNvSpPr>
                <p:nvPr/>
              </p:nvSpPr>
              <p:spPr bwMode="auto">
                <a:xfrm>
                  <a:off x="1440" y="3473"/>
                  <a:ext cx="3804" cy="0"/>
                </a:xfrm>
                <a:custGeom>
                  <a:avLst/>
                  <a:gdLst>
                    <a:gd name="T0" fmla="+- 0 1440 1440"/>
                    <a:gd name="T1" fmla="*/ T0 w 3804"/>
                    <a:gd name="T2" fmla="+- 0 5244 1440"/>
                    <a:gd name="T3" fmla="*/ T2 w 3804"/>
                  </a:gdLst>
                  <a:ahLst/>
                  <a:cxnLst>
                    <a:cxn ang="0">
                      <a:pos x="T1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3804">
                      <a:moveTo>
                        <a:pt x="0" y="0"/>
                      </a:moveTo>
                      <a:lnTo>
                        <a:pt x="3804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123" name="Group 122"/>
              <p:cNvGrpSpPr>
                <a:grpSpLocks/>
              </p:cNvGrpSpPr>
              <p:nvPr/>
            </p:nvGrpSpPr>
            <p:grpSpPr bwMode="auto">
              <a:xfrm>
                <a:off x="184731" y="3737605"/>
                <a:ext cx="2896061" cy="51435"/>
                <a:chOff x="1440" y="4191"/>
                <a:chExt cx="3804" cy="0"/>
              </a:xfrm>
            </p:grpSpPr>
            <p:sp>
              <p:nvSpPr>
                <p:cNvPr id="130" name="Freeform 129"/>
                <p:cNvSpPr>
                  <a:spLocks/>
                </p:cNvSpPr>
                <p:nvPr/>
              </p:nvSpPr>
              <p:spPr bwMode="auto">
                <a:xfrm>
                  <a:off x="1440" y="4191"/>
                  <a:ext cx="3804" cy="0"/>
                </a:xfrm>
                <a:custGeom>
                  <a:avLst/>
                  <a:gdLst>
                    <a:gd name="T0" fmla="+- 0 1440 1440"/>
                    <a:gd name="T1" fmla="*/ T0 w 3804"/>
                    <a:gd name="T2" fmla="+- 0 5244 1440"/>
                    <a:gd name="T3" fmla="*/ T2 w 3804"/>
                  </a:gdLst>
                  <a:ahLst/>
                  <a:cxnLst>
                    <a:cxn ang="0">
                      <a:pos x="T1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3804">
                      <a:moveTo>
                        <a:pt x="0" y="0"/>
                      </a:moveTo>
                      <a:lnTo>
                        <a:pt x="3804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124" name="Group 123"/>
              <p:cNvGrpSpPr/>
              <p:nvPr/>
            </p:nvGrpSpPr>
            <p:grpSpPr>
              <a:xfrm>
                <a:off x="184731" y="908720"/>
                <a:ext cx="2896061" cy="2050938"/>
                <a:chOff x="184731" y="908720"/>
                <a:chExt cx="2896061" cy="2050938"/>
              </a:xfrm>
            </p:grpSpPr>
            <p:grpSp>
              <p:nvGrpSpPr>
                <p:cNvPr id="125" name="Group 124"/>
                <p:cNvGrpSpPr>
                  <a:grpSpLocks/>
                </p:cNvGrpSpPr>
                <p:nvPr/>
              </p:nvGrpSpPr>
              <p:grpSpPr bwMode="auto">
                <a:xfrm>
                  <a:off x="184731" y="908720"/>
                  <a:ext cx="2896061" cy="1678940"/>
                  <a:chOff x="1451" y="772"/>
                  <a:chExt cx="3799" cy="2340"/>
                </a:xfrm>
              </p:grpSpPr>
              <p:sp>
                <p:nvSpPr>
                  <p:cNvPr id="129" name="Freeform 128"/>
                  <p:cNvSpPr>
                    <a:spLocks/>
                  </p:cNvSpPr>
                  <p:nvPr/>
                </p:nvSpPr>
                <p:spPr bwMode="auto">
                  <a:xfrm>
                    <a:off x="1451" y="772"/>
                    <a:ext cx="3799" cy="2340"/>
                  </a:xfrm>
                  <a:custGeom>
                    <a:avLst/>
                    <a:gdLst>
                      <a:gd name="T0" fmla="+- 0 1451 1451"/>
                      <a:gd name="T1" fmla="*/ T0 w 3799"/>
                      <a:gd name="T2" fmla="+- 0 772 772"/>
                      <a:gd name="T3" fmla="*/ 772 h 2340"/>
                      <a:gd name="T4" fmla="+- 0 5250 1451"/>
                      <a:gd name="T5" fmla="*/ T4 w 3799"/>
                      <a:gd name="T6" fmla="+- 0 772 772"/>
                      <a:gd name="T7" fmla="*/ 772 h 2340"/>
                      <a:gd name="T8" fmla="+- 0 5250 1451"/>
                      <a:gd name="T9" fmla="*/ T8 w 3799"/>
                      <a:gd name="T10" fmla="+- 0 3112 772"/>
                      <a:gd name="T11" fmla="*/ 3112 h 2340"/>
                      <a:gd name="T12" fmla="+- 0 1451 1451"/>
                      <a:gd name="T13" fmla="*/ T12 w 3799"/>
                      <a:gd name="T14" fmla="+- 0 3112 772"/>
                      <a:gd name="T15" fmla="*/ 3112 h 2340"/>
                      <a:gd name="T16" fmla="+- 0 1451 1451"/>
                      <a:gd name="T17" fmla="*/ T16 w 3799"/>
                      <a:gd name="T18" fmla="+- 0 772 772"/>
                      <a:gd name="T19" fmla="*/ 772 h 2340"/>
                    </a:gdLst>
                    <a:ahLst/>
                    <a:cxnLst>
                      <a:cxn ang="0">
                        <a:pos x="T1" y="T3"/>
                      </a:cxn>
                      <a:cxn ang="0">
                        <a:pos x="T5" y="T7"/>
                      </a:cxn>
                      <a:cxn ang="0">
                        <a:pos x="T9" y="T11"/>
                      </a:cxn>
                      <a:cxn ang="0">
                        <a:pos x="T13" y="T15"/>
                      </a:cxn>
                      <a:cxn ang="0">
                        <a:pos x="T17" y="T19"/>
                      </a:cxn>
                    </a:cxnLst>
                    <a:rect l="0" t="0" r="r" b="b"/>
                    <a:pathLst>
                      <a:path w="3799" h="2340">
                        <a:moveTo>
                          <a:pt x="0" y="0"/>
                        </a:moveTo>
                        <a:lnTo>
                          <a:pt x="3799" y="0"/>
                        </a:lnTo>
                        <a:lnTo>
                          <a:pt x="3799" y="2340"/>
                        </a:lnTo>
                        <a:lnTo>
                          <a:pt x="0" y="234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en-GB"/>
                  </a:p>
                </p:txBody>
              </p:sp>
            </p:grpSp>
            <p:sp>
              <p:nvSpPr>
                <p:cNvPr id="126" name="TextBox 125"/>
                <p:cNvSpPr txBox="1"/>
                <p:nvPr/>
              </p:nvSpPr>
              <p:spPr>
                <a:xfrm>
                  <a:off x="184731" y="2590326"/>
                  <a:ext cx="807830" cy="36933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dirty="0" smtClean="0"/>
                    <a:t>wide</a:t>
                  </a:r>
                  <a:endParaRPr lang="en-GB" dirty="0"/>
                </a:p>
              </p:txBody>
            </p:sp>
            <p:sp>
              <p:nvSpPr>
                <p:cNvPr id="127" name="TextBox 126"/>
                <p:cNvSpPr txBox="1"/>
                <p:nvPr/>
              </p:nvSpPr>
              <p:spPr>
                <a:xfrm>
                  <a:off x="992562" y="2590326"/>
                  <a:ext cx="1116122" cy="36933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dirty="0" smtClean="0"/>
                    <a:t>medium</a:t>
                  </a:r>
                  <a:endParaRPr lang="en-GB" dirty="0"/>
                </a:p>
              </p:txBody>
            </p:sp>
            <p:sp>
              <p:nvSpPr>
                <p:cNvPr id="128" name="TextBox 127"/>
                <p:cNvSpPr txBox="1"/>
                <p:nvPr/>
              </p:nvSpPr>
              <p:spPr>
                <a:xfrm>
                  <a:off x="2108800" y="2587115"/>
                  <a:ext cx="971992" cy="370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dirty="0"/>
                    <a:t>c</a:t>
                  </a:r>
                  <a:r>
                    <a:rPr lang="en-GB" dirty="0" smtClean="0"/>
                    <a:t>lose-up</a:t>
                  </a:r>
                  <a:endParaRPr lang="en-GB" dirty="0"/>
                </a:p>
              </p:txBody>
            </p:sp>
          </p:grpSp>
        </p:grpSp>
      </p:grpSp>
      <p:sp>
        <p:nvSpPr>
          <p:cNvPr id="134" name="TextBox 133"/>
          <p:cNvSpPr txBox="1"/>
          <p:nvPr/>
        </p:nvSpPr>
        <p:spPr>
          <a:xfrm>
            <a:off x="5169024" y="179348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Name(s)_______________________________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6156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A4 Paper (210x297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Times New Roman</vt:lpstr>
      <vt:lpstr>Aharoni</vt:lpstr>
      <vt:lpstr>Calibri</vt:lpstr>
      <vt:lpstr>Opera-Lyrics-Smooth</vt:lpstr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2016-04-14T21:31:17Z</dcterms:created>
  <dcterms:modified xsi:type="dcterms:W3CDTF">2016-04-15T09:31:50Z</dcterms:modified>
</cp:coreProperties>
</file>