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70" r:id="rId2"/>
    <p:sldId id="271" r:id="rId3"/>
    <p:sldId id="272" r:id="rId4"/>
    <p:sldId id="273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9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63" autoAdjust="0"/>
    <p:restoredTop sz="94660"/>
  </p:normalViewPr>
  <p:slideViewPr>
    <p:cSldViewPr>
      <p:cViewPr>
        <p:scale>
          <a:sx n="70" d="100"/>
          <a:sy n="70" d="100"/>
        </p:scale>
        <p:origin x="-154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51013-2347-4AD3-B40E-F3336F74833C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D9468-BB0D-43C8-903A-2F176DA5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6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7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01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23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71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99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09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7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7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46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6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7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7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34</a:t>
            </a:r>
            <a:endParaRPr lang="en-GB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rgbClr val="C29000"/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DSN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 analysts – share the latest figures with the team…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0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repeatCount="indefinite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1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9" grpId="0" animBg="1"/>
      <p:bldP spid="22" grpId="0"/>
      <p:bldP spid="22" grpId="1"/>
      <p:bldP spid="10" grpId="0"/>
      <p:bldP spid="10" grpId="1"/>
      <p:bldP spid="1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1126-01071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3252" y="5124200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274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Press the green button to issue the All Clear when it’s time.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34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rgbClr val="C29000"/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22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729551" y="1185947"/>
            <a:ext cx="2455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3203081" y="849307"/>
            <a:ext cx="3191930" cy="4194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know who this guy is?? Why did she kiss his picture?!!</a:t>
            </a:r>
          </a:p>
          <a:p>
            <a:endParaRPr lang="en-GB" sz="20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she just sent me </a:t>
            </a:r>
            <a:r>
              <a:rPr lang="en-GB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another </a:t>
            </a:r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picture </a:t>
            </a:r>
            <a:r>
              <a:rPr lang="en-GB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some little boy and </a:t>
            </a:r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wrote “Any relation?” </a:t>
            </a:r>
            <a:endParaRPr lang="en-GB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GB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know what she’s on about? I think the pressure of the job has finally got to her!</a:t>
            </a:r>
          </a:p>
          <a:p>
            <a:endParaRPr lang="en-GB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GB" sz="20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299" y="849307"/>
            <a:ext cx="2661781" cy="4213439"/>
          </a:xfrm>
          <a:prstGeom prst="rect">
            <a:avLst/>
          </a:prstGeom>
        </p:spPr>
      </p:pic>
      <p:pic>
        <p:nvPicPr>
          <p:cNvPr id="22" name="Picture 2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677"/>
          <a:stretch/>
        </p:blipFill>
        <p:spPr bwMode="auto">
          <a:xfrm>
            <a:off x="527010" y="838234"/>
            <a:ext cx="5868000" cy="42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 hidden="1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Request denied ! 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 cases reported this week.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MUST NOT misinform the public.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been fined a week’s wages for dangerous conduct.</a:t>
            </a:r>
          </a:p>
        </p:txBody>
      </p:sp>
      <p:sp>
        <p:nvSpPr>
          <p:cNvPr id="6" name="TextBox 5" hidden="1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88185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0" grpId="0" animBg="1"/>
      <p:bldP spid="18" grpId="0" animBg="1"/>
      <p:bldP spid="18" grpId="1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girl, Zoe, aged 9, has written you a letter thanking you for helping to get her vaccinated and protecting her from measles.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35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Request denied ! 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cases reported this week.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MUST NOT misinform the public .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Remember, it takes just ONE case of measles to start an outbreak.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been fined a week’s wages for dangerous conduct.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rgbClr val="C29000"/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WLS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0" y="845823"/>
            <a:ext cx="586800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8" grpId="0" animBg="1"/>
      <p:bldP spid="18" grpId="1" animBg="1"/>
      <p:bldP spid="6" grpId="0"/>
      <p:bldP spid="6" grpId="1"/>
      <p:bldP spid="19" grpId="0" animBg="1"/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193</Words>
  <Application>Microsoft Office PowerPoint</Application>
  <PresentationFormat>On-screen Show (4:3)</PresentationFormat>
  <Paragraphs>37</Paragraphs>
  <Slides>4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Felix</dc:creator>
  <cp:lastModifiedBy>Felix</cp:lastModifiedBy>
  <cp:revision>46</cp:revision>
  <dcterms:created xsi:type="dcterms:W3CDTF">2015-11-03T01:58:21Z</dcterms:created>
  <dcterms:modified xsi:type="dcterms:W3CDTF">2016-06-27T10:07:08Z</dcterms:modified>
</cp:coreProperties>
</file>