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95" r:id="rId2"/>
    <p:sldId id="300" r:id="rId3"/>
    <p:sldId id="296" r:id="rId4"/>
    <p:sldId id="303" r:id="rId5"/>
    <p:sldId id="290" r:id="rId6"/>
    <p:sldId id="277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D1B6"/>
    <a:srgbClr val="E77B0F"/>
    <a:srgbClr val="FF0000"/>
    <a:srgbClr val="E8A348"/>
    <a:srgbClr val="00AF9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50" autoAdjust="0"/>
    <p:restoredTop sz="86323" autoAdjust="0"/>
  </p:normalViewPr>
  <p:slideViewPr>
    <p:cSldViewPr snapToGrid="0">
      <p:cViewPr varScale="1">
        <p:scale>
          <a:sx n="72" d="100"/>
          <a:sy n="72" d="100"/>
        </p:scale>
        <p:origin x="-160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DE62-B703-4B30-909D-5B5F08918F5F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0699B-33AA-4D04-ABA7-A675146047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10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699B-33AA-4D04-ABA7-A675146047C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42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B0DC-D873-4CD0-A9CC-4BC75F976E21}" type="datetime1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0228-708A-48B5-8079-2AF951E1025C}" type="datetime1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7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5C31D-D930-4D8A-A440-BEDD1EF08544}" type="datetime1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2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21CC-7D31-463A-AAA6-09005F2C9CDD}" type="datetime1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4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1F69-3535-4D10-8F91-FB3A61E3CDB2}" type="datetime1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1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4A60-8CCE-4FB2-A654-F843E1ADA0F1}" type="datetime1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05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6F296-45F9-4691-8D52-BEFF448F272E}" type="datetime1">
              <a:rPr lang="en-GB" smtClean="0"/>
              <a:t>27/06/2016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5C06-1F6E-4DA5-AA19-00B23FCE5F18}" type="datetime1">
              <a:rPr lang="en-GB" smtClean="0"/>
              <a:t>27/06/2016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6092-3975-49FA-A6AF-88CDE8F7037A}" type="datetime1">
              <a:rPr lang="en-GB" smtClean="0"/>
              <a:t>27/06/2016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7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43D-F839-4444-8376-03D95A731806}" type="datetime1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6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1F93-E0EC-4DF3-B86F-200DAB22A026}" type="datetime1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09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DAA3A-EE27-4E38-98FA-DA16C66985AD}" type="datetime1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5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3" name="135613__danielnieto7__alert.wav"/>
          </p:stSnd>
        </p:sndAc>
      </p:transition>
    </mc:Choice>
    <mc:Fallback xmlns="">
      <p:transition spd="slow" advClick="0">
        <p:sndAc>
          <p:stSnd>
            <p:snd r:embed="rId14" name="135613__danielnieto7__alert.wav"/>
          </p:stSnd>
        </p:sndAc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ma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.wma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1737" y="256741"/>
            <a:ext cx="7680296" cy="4401205"/>
            <a:chOff x="151737" y="256741"/>
            <a:chExt cx="7680296" cy="4401205"/>
          </a:xfrm>
        </p:grpSpPr>
        <p:sp>
          <p:nvSpPr>
            <p:cNvPr id="7" name="Right Arrow 6"/>
            <p:cNvSpPr/>
            <p:nvPr/>
          </p:nvSpPr>
          <p:spPr>
            <a:xfrm flipH="1">
              <a:off x="151737" y="256741"/>
              <a:ext cx="7116416" cy="859653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78225" y="256741"/>
              <a:ext cx="6453808" cy="440120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 dirty="0" smtClean="0">
                  <a:solidFill>
                    <a:schemeClr val="bg1"/>
                  </a:solidFill>
                </a:rPr>
                <a:t>Look out for the </a:t>
              </a:r>
              <a:r>
                <a:rPr lang="en-GB" sz="2800" b="1" dirty="0" smtClean="0">
                  <a:solidFill>
                    <a:schemeClr val="bg1"/>
                  </a:solidFill>
                </a:rPr>
                <a:t>Teacher Tips</a:t>
              </a:r>
              <a:r>
                <a:rPr lang="en-GB" sz="2800" dirty="0" smtClean="0">
                  <a:solidFill>
                    <a:schemeClr val="bg1"/>
                  </a:solidFill>
                </a:rPr>
                <a:t> to the left of the PowerPoint when in NORMAL VIEW.</a:t>
              </a:r>
              <a:br>
                <a:rPr lang="en-GB" sz="2800" dirty="0" smtClean="0">
                  <a:solidFill>
                    <a:schemeClr val="bg1"/>
                  </a:solidFill>
                </a:rPr>
              </a:br>
              <a:r>
                <a:rPr lang="en-GB" sz="2800" dirty="0" smtClean="0">
                  <a:solidFill>
                    <a:schemeClr val="bg1"/>
                  </a:solidFill>
                </a:rPr>
                <a:t/>
              </a:r>
              <a:br>
                <a:rPr lang="en-GB" sz="2800" dirty="0" smtClean="0">
                  <a:solidFill>
                    <a:schemeClr val="bg1"/>
                  </a:solidFill>
                </a:rPr>
              </a:br>
              <a:r>
                <a:rPr lang="en-GB" sz="2800" dirty="0" smtClean="0">
                  <a:solidFill>
                    <a:schemeClr val="bg1"/>
                  </a:solidFill>
                </a:rPr>
                <a:t>The presentation must be played in </a:t>
              </a:r>
              <a:r>
                <a:rPr lang="en-GB" sz="2800" b="1" dirty="0" smtClean="0">
                  <a:solidFill>
                    <a:srgbClr val="FF0000"/>
                  </a:solidFill>
                </a:rPr>
                <a:t>READING VIEW </a:t>
              </a:r>
              <a:r>
                <a:rPr lang="en-GB" sz="2800" dirty="0" smtClean="0">
                  <a:solidFill>
                    <a:schemeClr val="bg1"/>
                  </a:solidFill>
                </a:rPr>
                <a:t>or </a:t>
              </a:r>
              <a:r>
                <a:rPr lang="en-GB" sz="2800" b="1" dirty="0" smtClean="0">
                  <a:solidFill>
                    <a:srgbClr val="FF0000"/>
                  </a:solidFill>
                </a:rPr>
                <a:t>SLIDE SHOW VIEW</a:t>
              </a:r>
              <a:r>
                <a:rPr lang="en-GB" sz="2800" dirty="0" smtClean="0">
                  <a:solidFill>
                    <a:schemeClr val="bg1"/>
                  </a:solidFill>
                </a:rPr>
                <a:t>.</a:t>
              </a:r>
            </a:p>
            <a:p>
              <a:pPr algn="just"/>
              <a:endParaRPr lang="en-GB" sz="2800" dirty="0">
                <a:solidFill>
                  <a:schemeClr val="bg1"/>
                </a:solidFill>
              </a:endParaRPr>
            </a:p>
            <a:p>
              <a:pPr algn="just"/>
              <a:r>
                <a:rPr lang="en-GB" sz="2800" dirty="0" smtClean="0">
                  <a:solidFill>
                    <a:schemeClr val="bg1"/>
                  </a:solidFill>
                </a:rPr>
                <a:t>You can switch between views by using the toggle buttons at the bottom of the screen:</a:t>
              </a:r>
            </a:p>
            <a:p>
              <a:pPr algn="just"/>
              <a:endParaRPr lang="en-GB" sz="2800" dirty="0">
                <a:solidFill>
                  <a:schemeClr val="bg1"/>
                </a:solidFill>
              </a:endParaRPr>
            </a:p>
            <a:p>
              <a:pPr algn="just"/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729551" y="1185947"/>
            <a:ext cx="24556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You </a:t>
            </a:r>
            <a:r>
              <a:rPr lang="en-GB" dirty="0"/>
              <a:t>control the </a:t>
            </a:r>
            <a:r>
              <a:rPr lang="en-GB" dirty="0" smtClean="0"/>
              <a:t>pace of </a:t>
            </a:r>
            <a:r>
              <a:rPr lang="en-GB" dirty="0"/>
              <a:t>the activity by advancing the </a:t>
            </a:r>
            <a:r>
              <a:rPr lang="en-GB" dirty="0" smtClean="0"/>
              <a:t>slides.</a:t>
            </a:r>
          </a:p>
          <a:p>
            <a:endParaRPr lang="en-GB" dirty="0"/>
          </a:p>
          <a:p>
            <a:r>
              <a:rPr lang="en-GB" dirty="0" smtClean="0"/>
              <a:t>But sometimes you might be interrupted by an urgent message!</a:t>
            </a:r>
            <a:endParaRPr lang="en-GB" dirty="0"/>
          </a:p>
          <a:p>
            <a:endParaRPr lang="en-GB" dirty="0"/>
          </a:p>
        </p:txBody>
      </p:sp>
      <p:pic>
        <p:nvPicPr>
          <p:cNvPr id="1026" name="Picture 2" descr="http://www.ellenfinkelstein.com/pptblog/wp-content/uploads/2015/10/powerpoint-tips-reading-view-2-300x93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6839" y="3696237"/>
            <a:ext cx="2669830" cy="77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8868" y="5215944"/>
            <a:ext cx="7946265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Please be patient with the slides – </a:t>
            </a:r>
          </a:p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they will take a few seconds to advance and load…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utterstock_v391332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2878"/>
            <a:ext cx="9179460" cy="6876000"/>
          </a:xfrm>
          <a:prstGeom prst="rect">
            <a:avLst/>
          </a:prstGeom>
        </p:spPr>
      </p:pic>
      <p:pic>
        <p:nvPicPr>
          <p:cNvPr id="2" name="Drums of the Deep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6373" y="5100520"/>
            <a:ext cx="609600" cy="60960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2136" y="23024"/>
            <a:ext cx="5991225" cy="609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-3865217" y="1670600"/>
            <a:ext cx="359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729551" y="1185947"/>
            <a:ext cx="24556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Play </a:t>
            </a:r>
            <a:r>
              <a:rPr lang="en-GB" dirty="0"/>
              <a:t>this presentation in the background before  the start of the activity, with the music playing, to create </a:t>
            </a:r>
            <a:r>
              <a:rPr lang="en-GB" dirty="0" smtClean="0"/>
              <a:t>atmosphere. </a:t>
            </a:r>
            <a:r>
              <a:rPr lang="en-GB" dirty="0"/>
              <a:t>See if children notice what is slowly happening to the words (they are becoming infected with measles!).</a:t>
            </a:r>
          </a:p>
          <a:p>
            <a:r>
              <a:rPr lang="en-GB" b="1" dirty="0"/>
              <a:t/>
            </a:r>
            <a:br>
              <a:rPr lang="en-GB" b="1" dirty="0"/>
            </a:br>
            <a:endParaRPr lang="en-GB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2612" y="18177"/>
            <a:ext cx="6000750" cy="610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834" flipH="1">
            <a:off x="5305" y="555198"/>
            <a:ext cx="3524229" cy="68580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7329" y="18261"/>
            <a:ext cx="5991225" cy="609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43753" y="5391672"/>
            <a:ext cx="2756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EPISODE ONE</a:t>
            </a:r>
            <a:endParaRPr lang="en-GB" sz="2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4914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4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39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decel="100000" autoRev="1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animScale>
                                      <p:cBhvr>
                                        <p:cTn id="17" dur="3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500000" y="15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5299" y="2349050"/>
            <a:ext cx="6053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Connecting to Ministry of Health user interface…</a:t>
            </a:r>
            <a:b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Please wait…</a:t>
            </a:r>
            <a:endParaRPr lang="en-GB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5527" y="4345608"/>
            <a:ext cx="6668814" cy="441434"/>
          </a:xfrm>
          <a:prstGeom prst="rect">
            <a:avLst/>
          </a:prstGeom>
          <a:gradFill flip="none" rotWithShape="1">
            <a:gsLst>
              <a:gs pos="0">
                <a:srgbClr val="E77B0F"/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1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87" y="2078182"/>
            <a:ext cx="3166661" cy="2812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1673" y="2459504"/>
            <a:ext cx="4855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Ministry of Health</a:t>
            </a:r>
            <a:endParaRPr lang="en-GB" sz="6000" b="1" dirty="0">
              <a:latin typeface="Arial Black" panose="020B0A04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3901527"/>
      </p:ext>
    </p:extLst>
  </p:cSld>
  <p:clrMapOvr>
    <a:masterClrMapping/>
  </p:clrMapOvr>
  <p:transition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834" y="851454"/>
            <a:ext cx="5868000" cy="420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5300" y="5144716"/>
            <a:ext cx="7524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199628" y="5265353"/>
            <a:ext cx="9243814" cy="110799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GB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anose="020B0503020202020204" pitchFamily="34" charset="0"/>
              </a:rPr>
              <a:t>ALERT!</a:t>
            </a:r>
            <a:endParaRPr lang="en-GB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" y="5158950"/>
            <a:ext cx="7524000" cy="89255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GB" sz="2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Two local doctors have reported patients with measles in one week. </a:t>
            </a:r>
            <a:endParaRPr lang="en-GB" sz="2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1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2 cases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729551" y="1185947"/>
            <a:ext cx="2455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/>
          </a:p>
          <a:p>
            <a:r>
              <a:rPr lang="en-GB" dirty="0" smtClean="0"/>
              <a:t>You will usually need to advance the action in the slides manually.</a:t>
            </a:r>
            <a:endParaRPr lang="en-GB" dirty="0"/>
          </a:p>
          <a:p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8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5613__danielnieto7__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44717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260" y="5188079"/>
            <a:ext cx="7520155" cy="124649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Doctors have reported two new cases. </a:t>
            </a:r>
            <a:r>
              <a:rPr lang="en-GB" sz="25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sz="25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Questionnaires are being sent to the parents of all infected children to gather more information.</a:t>
            </a:r>
            <a:endParaRPr lang="en-GB" sz="25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261" y="5196043"/>
            <a:ext cx="7520154" cy="1200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However, we do know that the confirmed cases are all children who attend either </a:t>
            </a:r>
            <a:r>
              <a:rPr lang="en-GB" sz="2400" dirty="0" err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Parkfield</a:t>
            </a: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Primary School or </a:t>
            </a:r>
            <a:r>
              <a:rPr lang="en-GB" sz="2400" dirty="0" err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Fiveways</a:t>
            </a: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Secondary School. </a:t>
            </a:r>
            <a:endParaRPr lang="en-GB" sz="28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</a:t>
            </a:r>
            <a:r>
              <a:rPr lang="en-GB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0260" y="5173996"/>
            <a:ext cx="7520154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Will more cases occur?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If so, where do you predict they will occur? 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7" y="850681"/>
            <a:ext cx="5875289" cy="42032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2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729551" y="1185947"/>
            <a:ext cx="24556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Teacher tips:</a:t>
            </a:r>
            <a:r>
              <a:rPr lang="en-GB" dirty="0"/>
              <a:t/>
            </a:r>
            <a:br>
              <a:rPr lang="en-GB" dirty="0"/>
            </a:br>
            <a:endParaRPr lang="en-GB" dirty="0" smtClean="0"/>
          </a:p>
          <a:p>
            <a:r>
              <a:rPr lang="en-GB" dirty="0" smtClean="0"/>
              <a:t>Throughout </a:t>
            </a:r>
            <a:r>
              <a:rPr lang="en-GB" dirty="0"/>
              <a:t>this activity children should </a:t>
            </a:r>
            <a:r>
              <a:rPr lang="en-GB" dirty="0" smtClean="0"/>
              <a:t>always be </a:t>
            </a:r>
            <a:r>
              <a:rPr lang="en-GB" dirty="0"/>
              <a:t>trying to </a:t>
            </a:r>
            <a:r>
              <a:rPr lang="en-GB" b="1" dirty="0" smtClean="0"/>
              <a:t>predict </a:t>
            </a:r>
            <a:r>
              <a:rPr lang="en-GB" dirty="0" smtClean="0"/>
              <a:t>what </a:t>
            </a:r>
            <a:r>
              <a:rPr lang="en-GB" dirty="0"/>
              <a:t>is going to happen next</a:t>
            </a:r>
            <a:r>
              <a:rPr lang="en-GB" dirty="0" smtClean="0"/>
              <a:t>, </a:t>
            </a:r>
            <a:r>
              <a:rPr lang="en-GB" dirty="0"/>
              <a:t>based on their knowledge and the data </a:t>
            </a:r>
            <a:r>
              <a:rPr lang="en-GB" dirty="0" smtClean="0"/>
              <a:t>and graphs they have.</a:t>
            </a:r>
          </a:p>
          <a:p>
            <a:endParaRPr lang="en-GB" dirty="0"/>
          </a:p>
          <a:p>
            <a:r>
              <a:rPr lang="en-GB" dirty="0" smtClean="0"/>
              <a:t>It is likely that the next cases will occur in the same schools or in the families of the children who have measles.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</a:t>
            </a:r>
            <a:endParaRPr lang="en-GB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8" y="840270"/>
            <a:ext cx="5875200" cy="423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13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4365</TotalTime>
  <Words>213</Words>
  <Application>Microsoft Office PowerPoint</Application>
  <PresentationFormat>On-screen Show (4:3)</PresentationFormat>
  <Paragraphs>38</Paragraphs>
  <Slides>6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 Harden</dc:creator>
  <cp:lastModifiedBy>Felix</cp:lastModifiedBy>
  <cp:revision>286</cp:revision>
  <dcterms:created xsi:type="dcterms:W3CDTF">2015-05-09T10:17:34Z</dcterms:created>
  <dcterms:modified xsi:type="dcterms:W3CDTF">2016-06-27T10:02:33Z</dcterms:modified>
</cp:coreProperties>
</file>