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74" r:id="rId2"/>
    <p:sldId id="275" r:id="rId3"/>
    <p:sldId id="279" r:id="rId4"/>
    <p:sldId id="278" r:id="rId5"/>
    <p:sldId id="276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9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63" autoAdjust="0"/>
    <p:restoredTop sz="94660"/>
  </p:normalViewPr>
  <p:slideViewPr>
    <p:cSldViewPr>
      <p:cViewPr>
        <p:scale>
          <a:sx n="70" d="100"/>
          <a:sy n="70" d="100"/>
        </p:scale>
        <p:origin x="-1548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51013-2347-4AD3-B40E-F3336F74833C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D9468-BB0D-43C8-903A-2F176DA5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67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FB7D8-0CA2-425C-BB8D-EA73F458979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560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874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014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232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713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992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09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776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576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463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16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67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EA7BD-712D-4018-9699-6FDDA4687046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97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Keep monitoring the situation.</a:t>
            </a:r>
            <a:endParaRPr lang="en-GB" sz="24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36</a:t>
            </a:r>
            <a:endParaRPr lang="en-GB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" name="Action Button: Custom 1">
            <a:hlinkClick r:id="" action="ppaction://noaction" highlightClick="1"/>
          </p:cNvPr>
          <p:cNvSpPr/>
          <p:nvPr/>
        </p:nvSpPr>
        <p:spPr>
          <a:xfrm>
            <a:off x="6973977" y="3175719"/>
            <a:ext cx="1502250" cy="1104733"/>
          </a:xfrm>
          <a:prstGeom prst="actionButtonBlank">
            <a:avLst/>
          </a:prstGeom>
          <a:solidFill>
            <a:srgbClr val="92D050"/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bliqueTop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TQI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9552" y="836712"/>
            <a:ext cx="5868000" cy="421343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46765" y="830724"/>
            <a:ext cx="5868000" cy="4213439"/>
          </a:xfrm>
          <a:prstGeom prst="rect">
            <a:avLst/>
          </a:prstGeom>
          <a:solidFill>
            <a:srgbClr val="92D050">
              <a:alpha val="9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All Clear!</a:t>
            </a:r>
            <a:endParaRPr lang="en-GB" sz="66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" y="772757"/>
            <a:ext cx="5681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All Clear request sent for authorisation…</a:t>
            </a:r>
            <a:endParaRPr lang="en-GB" sz="40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9777" y="5574451"/>
            <a:ext cx="3421117" cy="584775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INCOMING VIDEO CALL </a:t>
            </a:r>
            <a:endParaRPr lang="en-GB" sz="1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75298" y="5576679"/>
            <a:ext cx="3421117" cy="584775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INCOMING VIDEO CALL </a:t>
            </a:r>
            <a:endParaRPr lang="en-GB" sz="1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rgbClr val="C29000"/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0</a:t>
            </a:r>
            <a:r>
              <a:rPr lang="en-GB" sz="4400" dirty="0" smtClean="0">
                <a:solidFill>
                  <a:schemeClr val="bg1"/>
                </a:solidFill>
              </a:rPr>
              <a:t>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729551" y="1185947"/>
            <a:ext cx="24556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Once the All Clear button is pressed, the reply will come automatically, no need to click.</a:t>
            </a:r>
          </a:p>
          <a:p>
            <a:endParaRPr lang="en-GB" dirty="0"/>
          </a:p>
          <a:p>
            <a:r>
              <a:rPr lang="en-GB" dirty="0" smtClean="0"/>
              <a:t>Note that in real life you would have to wait a few weeks at least before declaring an outbreak officially over.</a:t>
            </a:r>
            <a:endParaRPr lang="en-GB" dirty="0"/>
          </a:p>
          <a:p>
            <a:r>
              <a:rPr lang="en-GB" dirty="0" smtClean="0"/>
              <a:t>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854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10" presetClass="entr" presetSubtype="0" repeatCount="7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54644__klankbeeld__intro-brass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ntr" presetSubtype="10" repeatCount="indefinite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71324__swidmark__ring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grpId="2" nodeType="withEffect">
                                  <p:stCondLst>
                                    <p:cond delay="30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14" grpId="0" animBg="1"/>
      <p:bldP spid="14" grpId="1" animBg="1"/>
      <p:bldP spid="17" grpId="0"/>
      <p:bldP spid="17" grpId="1"/>
      <p:bldP spid="23" grpId="0" animBg="1"/>
      <p:bldP spid="18" grpId="0" animBg="1"/>
      <p:bldP spid="6" grpId="0"/>
      <p:bldP spid="6" grpId="1"/>
      <p:bldP spid="12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1126-01264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283"/>
          <a:stretch/>
        </p:blipFill>
        <p:spPr>
          <a:xfrm>
            <a:off x="-36512" y="858911"/>
            <a:ext cx="9180000" cy="5163750"/>
          </a:xfrm>
          <a:prstGeom prst="rect">
            <a:avLst/>
          </a:prstGeom>
        </p:spPr>
      </p:pic>
      <p:sp>
        <p:nvSpPr>
          <p:cNvPr id="5" name="TextBox 6"/>
          <p:cNvSpPr txBox="1"/>
          <p:nvPr/>
        </p:nvSpPr>
        <p:spPr>
          <a:xfrm>
            <a:off x="13252" y="5124200"/>
            <a:ext cx="3779519" cy="707886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VIDEO  CALL </a:t>
            </a:r>
            <a:endParaRPr lang="en-GB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64118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Thank you for all your hard work!</a:t>
            </a:r>
            <a:b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Please complete your outbreak reports.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2" name="Picture 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231" y="836713"/>
            <a:ext cx="5868000" cy="42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 hidden="1"/>
          <p:cNvSpPr/>
          <p:nvPr/>
        </p:nvSpPr>
        <p:spPr>
          <a:xfrm>
            <a:off x="546765" y="830724"/>
            <a:ext cx="5868000" cy="421343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Request denied ! </a:t>
            </a:r>
          </a:p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22 cases reported this week.</a:t>
            </a:r>
          </a:p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 MUST NOT misinform the public.</a:t>
            </a:r>
            <a:b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 have been fined a week’s wages for dangerous conduct.</a:t>
            </a:r>
          </a:p>
        </p:txBody>
      </p:sp>
      <p:sp>
        <p:nvSpPr>
          <p:cNvPr id="6" name="TextBox 5" hidden="1"/>
          <p:cNvSpPr txBox="1"/>
          <p:nvPr/>
        </p:nvSpPr>
        <p:spPr>
          <a:xfrm>
            <a:off x="556260" y="772757"/>
            <a:ext cx="5681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All Clear request sent for authorisation…</a:t>
            </a:r>
            <a:endParaRPr lang="en-GB" sz="40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6913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3205__freezeman__aler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0"/>
                            </p:stCondLst>
                            <p:childTnLst>
                              <p:par>
                                <p:cTn id="24" presetID="10" presetClass="exit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/>
      <p:bldP spid="18" grpId="0" animBg="1"/>
      <p:bldP spid="18" grpId="1" animBg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5299" y="2349050"/>
            <a:ext cx="6053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Disconnecting </a:t>
            </a:r>
            <a:r>
              <a:rPr lang="en-GB" sz="2400" b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from Ministry </a:t>
            </a:r>
            <a: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of Health user interface…</a:t>
            </a:r>
            <a:b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GB" sz="2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5527" y="4345608"/>
            <a:ext cx="6668814" cy="441434"/>
          </a:xfrm>
          <a:prstGeom prst="rect">
            <a:avLst/>
          </a:prstGeom>
          <a:gradFill flip="none" rotWithShape="1">
            <a:gsLst>
              <a:gs pos="0">
                <a:srgbClr val="E77B0F"/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14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8607" y="5918776"/>
            <a:ext cx="3096344" cy="720080"/>
            <a:chOff x="539552" y="2556325"/>
            <a:chExt cx="3096344" cy="720080"/>
          </a:xfrm>
        </p:grpSpPr>
        <p:pic>
          <p:nvPicPr>
            <p:cNvPr id="7" name="Picture 6" descr="ASEBlueLAlog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1671" y="2556325"/>
              <a:ext cx="2924735" cy="56491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39552" y="3045573"/>
              <a:ext cx="309634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i="1" dirty="0" smtClean="0"/>
                <a:t>Promoting Excellence in Science Teaching and Learning</a:t>
              </a:r>
              <a:endParaRPr lang="en-GB" sz="900" i="1" dirty="0"/>
            </a:p>
          </p:txBody>
        </p:sp>
      </p:grp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877488" y="4241720"/>
            <a:ext cx="538902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This activity was produced by the </a:t>
            </a:r>
            <a: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Association </a:t>
            </a:r>
            <a:r>
              <a:rPr lang="en-GB" sz="2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 Science Education</a:t>
            </a:r>
            <a:r>
              <a:rPr lang="en-GB" sz="2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GB" sz="2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 </a:t>
            </a:r>
            <a:r>
              <a:rPr lang="en-GB" sz="2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partnership with </a:t>
            </a:r>
            <a: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James Films</a:t>
            </a:r>
            <a:br>
              <a:rPr lang="en-GB" sz="2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© 2016</a:t>
            </a:r>
            <a:endParaRPr lang="en-GB" sz="2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6607" y="-477079"/>
            <a:ext cx="5716314" cy="581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wellcome.ac.uk/stellent/groups/corporatesite/@policy_communications/documents/web_document/wtvm0504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88" y="5879020"/>
            <a:ext cx="2647641" cy="70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18216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131</Words>
  <Application>Microsoft Office PowerPoint</Application>
  <PresentationFormat>On-screen Show (4:3)</PresentationFormat>
  <Paragraphs>30</Paragraphs>
  <Slides>5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Felix</dc:creator>
  <cp:lastModifiedBy>Felix</cp:lastModifiedBy>
  <cp:revision>46</cp:revision>
  <dcterms:created xsi:type="dcterms:W3CDTF">2015-11-03T01:58:21Z</dcterms:created>
  <dcterms:modified xsi:type="dcterms:W3CDTF">2016-06-27T10:03:28Z</dcterms:modified>
</cp:coreProperties>
</file>