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15" r:id="rId2"/>
    <p:sldId id="317" r:id="rId3"/>
    <p:sldId id="305" r:id="rId4"/>
    <p:sldId id="278" r:id="rId5"/>
    <p:sldId id="280" r:id="rId6"/>
    <p:sldId id="284" r:id="rId7"/>
    <p:sldId id="30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7B0F"/>
    <a:srgbClr val="FF0000"/>
    <a:srgbClr val="E8A348"/>
    <a:srgbClr val="00A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32" autoAdjust="0"/>
    <p:restoredTop sz="72824" autoAdjust="0"/>
  </p:normalViewPr>
  <p:slideViewPr>
    <p:cSldViewPr snapToGrid="0">
      <p:cViewPr>
        <p:scale>
          <a:sx n="70" d="100"/>
          <a:sy n="70" d="100"/>
        </p:scale>
        <p:origin x="-162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DE62-B703-4B30-909D-5B5F08918F5F}" type="datetimeFigureOut">
              <a:rPr lang="en-GB" smtClean="0"/>
              <a:t>18/06/2016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699B-33AA-4D04-ABA7-A67514604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4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B0DC-D873-4CD0-A9CC-4BC75F976E21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0228-708A-48B5-8079-2AF951E1025C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5C31D-D930-4D8A-A440-BEDD1EF08544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21CC-7D31-463A-AAA6-09005F2C9CDD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1F69-3535-4D10-8F91-FB3A61E3CDB2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4A60-8CCE-4FB2-A654-F843E1ADA0F1}" type="datetime1">
              <a:rPr lang="en-GB" smtClean="0"/>
              <a:t>18/06/2016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0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6F296-45F9-4691-8D52-BEFF448F272E}" type="datetime1">
              <a:rPr lang="en-GB" smtClean="0"/>
              <a:t>18/06/2016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5C06-1F6E-4DA5-AA19-00B23FCE5F18}" type="datetime1">
              <a:rPr lang="en-GB" smtClean="0"/>
              <a:t>18/06/2016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6092-3975-49FA-A6AF-88CDE8F7037A}" type="datetime1">
              <a:rPr lang="en-GB" smtClean="0"/>
              <a:t>18/06/2016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7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43D-F839-4444-8376-03D95A731806}" type="datetime1">
              <a:rPr lang="en-GB" smtClean="0"/>
              <a:t>18/06/2016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1F93-E0EC-4DF3-B86F-200DAB22A026}" type="datetime1">
              <a:rPr lang="en-GB" smtClean="0"/>
              <a:t>18/06/2016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AA3A-EE27-4E38-98FA-DA16C66985AD}" type="datetime1">
              <a:rPr lang="en-GB" smtClean="0"/>
              <a:t>18/06/2016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3" name="135613__danielnieto7__alert.wav"/>
          </p:stSnd>
        </p:sndAc>
      </p:transition>
    </mc:Choice>
    <mc:Fallback xmlns="">
      <p:transition spd="slow" advClick="0">
        <p:sndAc>
          <p:stSnd>
            <p:snd r:embed="rId14" name="135613__danielnieto7__alert.wav"/>
          </p:stSnd>
        </p:sndAc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2.wm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audio" Target="../media/audio1.wav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wmv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notesSlide" Target="../notesSlides/notesSlide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video" Target="../media/media5.wm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flipH="1">
            <a:off x="151737" y="256741"/>
            <a:ext cx="7116416" cy="85965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378225" y="256741"/>
            <a:ext cx="6453808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>
                <a:solidFill>
                  <a:schemeClr val="bg1"/>
                </a:solidFill>
              </a:rPr>
              <a:t>Look out for the </a:t>
            </a:r>
            <a:r>
              <a:rPr lang="en-GB" sz="2800" b="1" dirty="0" smtClean="0">
                <a:solidFill>
                  <a:schemeClr val="bg1"/>
                </a:solidFill>
              </a:rPr>
              <a:t>Teacher Tips</a:t>
            </a:r>
            <a:r>
              <a:rPr lang="en-GB" sz="2800" dirty="0" smtClean="0">
                <a:solidFill>
                  <a:schemeClr val="bg1"/>
                </a:solidFill>
              </a:rPr>
              <a:t> to the left of the PowerPoint when in normal view.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729551" y="1185947"/>
            <a:ext cx="2455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You </a:t>
            </a:r>
            <a:r>
              <a:rPr lang="en-GB" dirty="0"/>
              <a:t>control the speed of the activity by advancing the </a:t>
            </a:r>
            <a:r>
              <a:rPr lang="en-GB" dirty="0" smtClean="0"/>
              <a:t>slides.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89951" y="3217272"/>
            <a:ext cx="7830355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Please be patient with the slides – 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they will take a few seconds to advance and load…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3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utterstock_v391332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2878"/>
            <a:ext cx="9179460" cy="6876000"/>
          </a:xfrm>
          <a:prstGeom prst="rect">
            <a:avLst/>
          </a:prstGeom>
        </p:spPr>
      </p:pic>
      <p:pic>
        <p:nvPicPr>
          <p:cNvPr id="2" name="Drums of the Dee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6373" y="5100520"/>
            <a:ext cx="609600" cy="6096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916" y="-175756"/>
            <a:ext cx="5991225" cy="60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3865217" y="1670600"/>
            <a:ext cx="359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729551" y="1185947"/>
            <a:ext cx="24556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You can play </a:t>
            </a:r>
            <a:r>
              <a:rPr lang="en-GB" dirty="0"/>
              <a:t>this </a:t>
            </a:r>
            <a:r>
              <a:rPr lang="en-GB" dirty="0" smtClean="0"/>
              <a:t>slide </a:t>
            </a:r>
            <a:r>
              <a:rPr lang="en-GB" dirty="0"/>
              <a:t>in the background before  the start of the activity, </a:t>
            </a:r>
            <a:r>
              <a:rPr lang="en-GB" dirty="0" smtClean="0"/>
              <a:t>perhaps as children are entering the class, to </a:t>
            </a:r>
            <a:r>
              <a:rPr lang="en-GB" dirty="0"/>
              <a:t>create </a:t>
            </a:r>
            <a:r>
              <a:rPr lang="en-GB" dirty="0" smtClean="0"/>
              <a:t>atmosphere.</a:t>
            </a:r>
            <a:endParaRPr lang="en-GB" dirty="0"/>
          </a:p>
          <a:p>
            <a:r>
              <a:rPr lang="en-GB" b="1" dirty="0"/>
              <a:t/>
            </a:r>
            <a:br>
              <a:rPr lang="en-GB" b="1" dirty="0"/>
            </a:br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1392" y="-180603"/>
            <a:ext cx="6000750" cy="610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107096" y="2160104"/>
            <a:ext cx="1311965" cy="9069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1296" y="171450"/>
            <a:ext cx="935355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9361" y="-167267"/>
            <a:ext cx="5991225" cy="60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243753" y="5391672"/>
            <a:ext cx="275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EPISODE TWO</a:t>
            </a:r>
            <a:endParaRPr lang="en-GB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50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4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39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autoRev="1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0" y="15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5299" y="2349050"/>
            <a:ext cx="6053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Connecting to Department of Health user interface…</a:t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Please wait…</a:t>
            </a:r>
            <a:endParaRPr lang="en-GB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5527" y="4345608"/>
            <a:ext cx="6668814" cy="441434"/>
          </a:xfrm>
          <a:prstGeom prst="rect">
            <a:avLst/>
          </a:prstGeom>
          <a:gradFill flip="none" rotWithShape="1">
            <a:gsLst>
              <a:gs pos="0">
                <a:srgbClr val="E77B0F"/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44717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076" y="5183780"/>
            <a:ext cx="752015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More cases have been reported…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135" y="5144717"/>
            <a:ext cx="7520154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Data analysts must continue to monitor incoming data closely!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313" y="834100"/>
            <a:ext cx="5875777" cy="421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69777" y="5574451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 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729551" y="1185947"/>
            <a:ext cx="2455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</a:t>
            </a:r>
            <a:r>
              <a:rPr lang="en-GB" b="1" dirty="0" smtClean="0"/>
              <a:t>:</a:t>
            </a:r>
          </a:p>
          <a:p>
            <a:r>
              <a:rPr lang="en-GB" b="1" dirty="0"/>
              <a:t/>
            </a:r>
            <a:br>
              <a:rPr lang="en-GB" b="1" dirty="0"/>
            </a:br>
            <a:r>
              <a:rPr lang="en-GB" dirty="0"/>
              <a:t>Throughout </a:t>
            </a:r>
            <a:r>
              <a:rPr lang="en-GB" dirty="0" smtClean="0"/>
              <a:t>the rest of the activity you </a:t>
            </a:r>
            <a:r>
              <a:rPr lang="en-GB" dirty="0"/>
              <a:t>can build tension and help children make predictions by encouraging them to look at the data. Are </a:t>
            </a:r>
            <a:r>
              <a:rPr lang="en-GB" dirty="0" smtClean="0"/>
              <a:t>cases </a:t>
            </a:r>
            <a:r>
              <a:rPr lang="en-GB" dirty="0"/>
              <a:t>rising slowly or </a:t>
            </a:r>
            <a:r>
              <a:rPr lang="en-GB" dirty="0" smtClean="0"/>
              <a:t>quickly or not at all? </a:t>
            </a:r>
            <a:endParaRPr lang="en-GB" dirty="0"/>
          </a:p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  <a14:imgEffect>
                      <a14:sharpenSoften amount="-4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2" t="19087" r="22478" b="16551"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2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/>
      <p:bldP spid="8" grpId="1"/>
      <p:bldP spid="10" grpId="0" build="allAtOnce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2" name="151125-21352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0" y="5190460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6847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7231" y="5160483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266" y="5160483"/>
            <a:ext cx="7520155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Read your briefing papers and start your research.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you predict that this will become a major outbreak?</a:t>
            </a:r>
            <a:endParaRPr lang="en-GB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7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18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729551" y="1185947"/>
            <a:ext cx="2455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Teacher tips:</a:t>
            </a:r>
            <a:br>
              <a:rPr lang="en-GB" b="1" dirty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dirty="0" smtClean="0"/>
              <a:t>Give </a:t>
            </a:r>
            <a:r>
              <a:rPr lang="en-GB" dirty="0"/>
              <a:t>out Pupil Sheets PS1,2,3</a:t>
            </a:r>
            <a:r>
              <a:rPr lang="en-GB" dirty="0" smtClean="0"/>
              <a:t>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EOP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sharpenSoften amount="-4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2" t="19087" r="22478" b="16551"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1340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repeatCount="4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/>
      <p:bldP spid="16" grpId="0" animBg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1506" y="5160482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26" y="5080971"/>
            <a:ext cx="7520155" cy="193899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3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How many months has the outbreak been going on for now? </a:t>
            </a:r>
          </a:p>
          <a:p>
            <a:r>
              <a:rPr lang="en-GB" sz="23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Most cases have been children (18 years or under).  Parents are getting very concerned.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8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17 cases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2" name="shutterstock_v2169236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9581" r="2836"/>
          <a:stretch/>
        </p:blipFill>
        <p:spPr>
          <a:xfrm>
            <a:off x="541507" y="832512"/>
            <a:ext cx="5857200" cy="42329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WBX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4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2" t="19087" r="22478" b="16551"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7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7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2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repeatCount="400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9" grpId="0" animBg="1"/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4222</TotalTime>
  <Words>173</Words>
  <Application>Microsoft Office PowerPoint</Application>
  <PresentationFormat>On-screen Show (4:3)</PresentationFormat>
  <Paragraphs>37</Paragraphs>
  <Slides>7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 Harden</dc:creator>
  <cp:lastModifiedBy>Felix</cp:lastModifiedBy>
  <cp:revision>259</cp:revision>
  <dcterms:created xsi:type="dcterms:W3CDTF">2015-05-09T10:17:34Z</dcterms:created>
  <dcterms:modified xsi:type="dcterms:W3CDTF">2016-06-18T16:53:50Z</dcterms:modified>
</cp:coreProperties>
</file>