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2526" y="4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7767-35A0-4357-A615-636DDB2FC80A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8676-0062-4B34-8CD6-9E651DF71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869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7767-35A0-4357-A615-636DDB2FC80A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8676-0062-4B34-8CD6-9E651DF71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62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7767-35A0-4357-A615-636DDB2FC80A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8676-0062-4B34-8CD6-9E651DF71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205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7767-35A0-4357-A615-636DDB2FC80A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8676-0062-4B34-8CD6-9E651DF71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409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7767-35A0-4357-A615-636DDB2FC80A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8676-0062-4B34-8CD6-9E651DF71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647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7767-35A0-4357-A615-636DDB2FC80A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8676-0062-4B34-8CD6-9E651DF71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957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7767-35A0-4357-A615-636DDB2FC80A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8676-0062-4B34-8CD6-9E651DF71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183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7767-35A0-4357-A615-636DDB2FC80A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8676-0062-4B34-8CD6-9E651DF71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384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7767-35A0-4357-A615-636DDB2FC80A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8676-0062-4B34-8CD6-9E651DF71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29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7767-35A0-4357-A615-636DDB2FC80A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8676-0062-4B34-8CD6-9E651DF71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7767-35A0-4357-A615-636DDB2FC80A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8676-0062-4B34-8CD6-9E651DF71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23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77767-35A0-4357-A615-636DDB2FC80A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38676-0062-4B34-8CD6-9E651DF71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38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7006" y="289262"/>
            <a:ext cx="363006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Courier Final Draft" panose="02000409000000000000" pitchFamily="49" charset="0"/>
              </a:rPr>
              <a:t>Attention writers</a:t>
            </a:r>
            <a:r>
              <a:rPr lang="en-GB" sz="1600" b="1" dirty="0" smtClean="0">
                <a:latin typeface="Courier Final Draft" panose="02000409000000000000" pitchFamily="49" charset="0"/>
              </a:rPr>
              <a:t>!</a:t>
            </a:r>
          </a:p>
          <a:p>
            <a:r>
              <a:rPr lang="en-GB" sz="1200" b="1" dirty="0">
                <a:latin typeface="Courier Final Draft" panose="02000409000000000000" pitchFamily="49" charset="0"/>
              </a:rPr>
              <a:t/>
            </a:r>
            <a:br>
              <a:rPr lang="en-GB" sz="1200" b="1" dirty="0">
                <a:latin typeface="Courier Final Draft" panose="02000409000000000000" pitchFamily="49" charset="0"/>
              </a:rPr>
            </a:br>
            <a:r>
              <a:rPr lang="en-US" sz="1200" dirty="0">
                <a:latin typeface="Courier Final Draft" panose="02000409000000000000" pitchFamily="49" charset="0"/>
              </a:rPr>
              <a:t>The director of JAMES </a:t>
            </a:r>
            <a:r>
              <a:rPr lang="en-US" sz="1200" dirty="0" smtClean="0">
                <a:latin typeface="Courier Final Draft" panose="02000409000000000000" pitchFamily="49" charset="0"/>
              </a:rPr>
              <a:t>has </a:t>
            </a:r>
            <a:r>
              <a:rPr lang="en-US" sz="1200" dirty="0">
                <a:latin typeface="Courier Final Draft" panose="02000409000000000000" pitchFamily="49" charset="0"/>
              </a:rPr>
              <a:t>decided that she wants to add another scene to the end of the film showing what happens to James. You </a:t>
            </a:r>
            <a:r>
              <a:rPr lang="en-US" sz="1200" dirty="0" smtClean="0">
                <a:latin typeface="Courier Final Draft" panose="02000409000000000000" pitchFamily="49" charset="0"/>
              </a:rPr>
              <a:t>need </a:t>
            </a:r>
            <a:r>
              <a:rPr lang="en-US" sz="1200" dirty="0">
                <a:latin typeface="Courier Final Draft" panose="02000409000000000000" pitchFamily="49" charset="0"/>
              </a:rPr>
              <a:t>to write the scene. </a:t>
            </a:r>
            <a:endParaRPr lang="en-US" sz="1200" dirty="0" smtClean="0">
              <a:latin typeface="Courier Final Draft" panose="02000409000000000000" pitchFamily="49" charset="0"/>
            </a:endParaRPr>
          </a:p>
          <a:p>
            <a:endParaRPr lang="en-GB" sz="1200" dirty="0">
              <a:latin typeface="Courier Final Draft" panose="02000409000000000000" pitchFamily="49" charset="0"/>
            </a:endParaRPr>
          </a:p>
          <a:p>
            <a:r>
              <a:rPr lang="en-US" sz="1200" dirty="0" smtClean="0">
                <a:latin typeface="Courier Final Draft" panose="02000409000000000000" pitchFamily="49" charset="0"/>
              </a:rPr>
              <a:t>Your </a:t>
            </a:r>
            <a:r>
              <a:rPr lang="en-US" sz="1200" dirty="0">
                <a:latin typeface="Courier Final Draft" panose="02000409000000000000" pitchFamily="49" charset="0"/>
              </a:rPr>
              <a:t>script should be </a:t>
            </a:r>
            <a:r>
              <a:rPr lang="en-US" sz="1200" dirty="0" smtClean="0">
                <a:latin typeface="Courier Final Draft" panose="02000409000000000000" pitchFamily="49" charset="0"/>
              </a:rPr>
              <a:t>imaginative and dramatic, </a:t>
            </a:r>
            <a:r>
              <a:rPr lang="en-US" sz="1200" dirty="0">
                <a:latin typeface="Courier Final Draft" panose="02000409000000000000" pitchFamily="49" charset="0"/>
              </a:rPr>
              <a:t>but it must also be </a:t>
            </a:r>
            <a:r>
              <a:rPr lang="en-US" sz="1200" b="1" dirty="0">
                <a:latin typeface="Courier Final Draft" panose="02000409000000000000" pitchFamily="49" charset="0"/>
              </a:rPr>
              <a:t>scientifically and historically accurate</a:t>
            </a:r>
            <a:r>
              <a:rPr lang="en-US" sz="1200" dirty="0">
                <a:latin typeface="Courier Final Draft" panose="02000409000000000000" pitchFamily="49" charset="0"/>
              </a:rPr>
              <a:t>. </a:t>
            </a:r>
            <a:endParaRPr lang="en-US" sz="1200" dirty="0" smtClean="0">
              <a:latin typeface="Courier Final Draft" panose="02000409000000000000" pitchFamily="49" charset="0"/>
            </a:endParaRPr>
          </a:p>
          <a:p>
            <a:endParaRPr lang="en-US" sz="1200" dirty="0" smtClean="0">
              <a:latin typeface="Courier Final Draft" panose="02000409000000000000" pitchFamily="49" charset="0"/>
            </a:endParaRPr>
          </a:p>
        </p:txBody>
      </p:sp>
      <p:sp>
        <p:nvSpPr>
          <p:cNvPr id="6" name="AutoShape 2" descr="Displaying Picture1.jpg"/>
          <p:cNvSpPr>
            <a:spLocks noChangeAspect="1" noChangeArrowheads="1"/>
          </p:cNvSpPr>
          <p:nvPr/>
        </p:nvSpPr>
        <p:spPr bwMode="auto">
          <a:xfrm>
            <a:off x="116681" y="-192617"/>
            <a:ext cx="2286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4" descr="Displaying Picture1.jpg"/>
          <p:cNvSpPr>
            <a:spLocks noChangeAspect="1" noChangeArrowheads="1"/>
          </p:cNvSpPr>
          <p:nvPr/>
        </p:nvSpPr>
        <p:spPr bwMode="auto">
          <a:xfrm>
            <a:off x="230981" y="10584"/>
            <a:ext cx="2286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32656" y="2843808"/>
            <a:ext cx="6204853" cy="57246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Final Draft" panose="02000409000000000000" pitchFamily="49" charset="0"/>
              </a:rPr>
              <a:t> </a:t>
            </a:r>
            <a:br>
              <a:rPr lang="en-US" sz="1400" b="1" dirty="0" smtClean="0">
                <a:latin typeface="Courier Final Draft" panose="02000409000000000000" pitchFamily="49" charset="0"/>
              </a:rPr>
            </a:br>
            <a:r>
              <a:rPr lang="en-US" sz="1400" b="1" dirty="0" smtClean="0">
                <a:latin typeface="Courier Final Draft" panose="02000409000000000000" pitchFamily="49" charset="0"/>
              </a:rPr>
              <a:t> Some questions to consider before you start writing:</a:t>
            </a:r>
            <a:br>
              <a:rPr lang="en-US" sz="1400" b="1" dirty="0" smtClean="0">
                <a:latin typeface="Courier Final Draft" panose="02000409000000000000" pitchFamily="49" charset="0"/>
              </a:rPr>
            </a:br>
            <a:endParaRPr lang="en-GB" sz="1400" b="1" dirty="0" smtClean="0">
              <a:latin typeface="Courier Final Draft" panose="02000409000000000000" pitchFamily="49" charset="0"/>
            </a:endParaRPr>
          </a:p>
          <a:p>
            <a:r>
              <a:rPr lang="en-US" sz="1200" dirty="0" smtClean="0">
                <a:latin typeface="Courier Final Draft" panose="02000409000000000000" pitchFamily="49" charset="0"/>
              </a:rPr>
              <a:t>  What happened in real life when </a:t>
            </a:r>
            <a:r>
              <a:rPr lang="en-US" sz="1200" dirty="0" err="1" smtClean="0">
                <a:latin typeface="Courier Final Draft" panose="02000409000000000000" pitchFamily="49" charset="0"/>
              </a:rPr>
              <a:t>Dr</a:t>
            </a:r>
            <a:r>
              <a:rPr lang="en-US" sz="1200" dirty="0" smtClean="0">
                <a:latin typeface="Courier Final Draft" panose="02000409000000000000" pitchFamily="49" charset="0"/>
              </a:rPr>
              <a:t> Jenner put the smallpox pus </a:t>
            </a:r>
            <a:br>
              <a:rPr lang="en-US" sz="1200" dirty="0" smtClean="0">
                <a:latin typeface="Courier Final Draft" panose="02000409000000000000" pitchFamily="49" charset="0"/>
              </a:rPr>
            </a:br>
            <a:r>
              <a:rPr lang="en-US" sz="1200" dirty="0" smtClean="0">
                <a:latin typeface="Courier Final Draft" panose="02000409000000000000" pitchFamily="49" charset="0"/>
              </a:rPr>
              <a:t>  into James’s arm? Why?</a:t>
            </a:r>
            <a:endParaRPr lang="en-GB" sz="1200" dirty="0" smtClean="0">
              <a:latin typeface="Courier Final Draft" panose="02000409000000000000" pitchFamily="49" charset="0"/>
            </a:endParaRPr>
          </a:p>
          <a:p>
            <a:endParaRPr lang="en-US" sz="1200" dirty="0" smtClean="0">
              <a:latin typeface="Courier Final Draft" panose="02000409000000000000" pitchFamily="49" charset="0"/>
            </a:endParaRPr>
          </a:p>
          <a:p>
            <a:r>
              <a:rPr lang="en-US" sz="1200" dirty="0" smtClean="0">
                <a:latin typeface="Courier Final Draft" panose="02000409000000000000" pitchFamily="49" charset="0"/>
              </a:rPr>
              <a:t>  Do you know what the following words mean: </a:t>
            </a:r>
            <a:br>
              <a:rPr lang="en-US" sz="1200" dirty="0" smtClean="0">
                <a:latin typeface="Courier Final Draft" panose="02000409000000000000" pitchFamily="49" charset="0"/>
              </a:rPr>
            </a:br>
            <a:r>
              <a:rPr lang="en-US" sz="1200" dirty="0" smtClean="0">
                <a:latin typeface="Courier Final Draft" panose="02000409000000000000" pitchFamily="49" charset="0"/>
              </a:rPr>
              <a:t>  </a:t>
            </a:r>
            <a:r>
              <a:rPr lang="en-US" sz="1200" b="1" dirty="0" smtClean="0">
                <a:latin typeface="Courier Final Draft" panose="02000409000000000000" pitchFamily="49" charset="0"/>
              </a:rPr>
              <a:t>cowpox, smallpox, vaccine, </a:t>
            </a:r>
            <a:r>
              <a:rPr lang="en-US" sz="1200" b="1" dirty="0" smtClean="0">
                <a:latin typeface="Courier Final Draft" panose="02000409000000000000" pitchFamily="49" charset="0"/>
              </a:rPr>
              <a:t>experiment</a:t>
            </a:r>
            <a:r>
              <a:rPr lang="en-US" sz="1200" b="1" smtClean="0">
                <a:latin typeface="Courier Final Draft" panose="02000409000000000000" pitchFamily="49" charset="0"/>
              </a:rPr>
              <a:t>, immunity</a:t>
            </a:r>
            <a:r>
              <a:rPr lang="en-US" sz="1200" smtClean="0">
                <a:latin typeface="Courier Final Draft" panose="02000409000000000000" pitchFamily="49" charset="0"/>
              </a:rPr>
              <a:t>? </a:t>
            </a:r>
            <a:endParaRPr lang="en-GB" sz="1200" dirty="0" smtClean="0">
              <a:latin typeface="Courier Final Draft" panose="02000409000000000000" pitchFamily="49" charset="0"/>
            </a:endParaRPr>
          </a:p>
          <a:p>
            <a:endParaRPr lang="en-US" sz="1200" dirty="0" smtClean="0">
              <a:latin typeface="Courier Final Draft" panose="02000409000000000000" pitchFamily="49" charset="0"/>
            </a:endParaRPr>
          </a:p>
          <a:p>
            <a:r>
              <a:rPr lang="en-US" sz="1200" dirty="0" smtClean="0">
                <a:latin typeface="Courier Final Draft" panose="02000409000000000000" pitchFamily="49" charset="0"/>
              </a:rPr>
              <a:t>  Will your scene continue straight on from where the film     </a:t>
            </a:r>
            <a:br>
              <a:rPr lang="en-US" sz="1200" dirty="0" smtClean="0">
                <a:latin typeface="Courier Final Draft" panose="02000409000000000000" pitchFamily="49" charset="0"/>
              </a:rPr>
            </a:br>
            <a:r>
              <a:rPr lang="en-US" sz="1200" dirty="0" smtClean="0">
                <a:latin typeface="Courier Final Draft" panose="02000409000000000000" pitchFamily="49" charset="0"/>
              </a:rPr>
              <a:t>  currently ends or will it be set further in the future?</a:t>
            </a:r>
            <a:endParaRPr lang="en-GB" sz="1200" dirty="0" smtClean="0">
              <a:latin typeface="Courier Final Draft" panose="02000409000000000000" pitchFamily="49" charset="0"/>
            </a:endParaRPr>
          </a:p>
          <a:p>
            <a:endParaRPr lang="en-US" sz="1200" dirty="0" smtClean="0">
              <a:latin typeface="Courier Final Draft" panose="02000409000000000000" pitchFamily="49" charset="0"/>
            </a:endParaRPr>
          </a:p>
          <a:p>
            <a:r>
              <a:rPr lang="en-US" sz="1200" dirty="0" smtClean="0">
                <a:latin typeface="Courier Final Draft" panose="02000409000000000000" pitchFamily="49" charset="0"/>
              </a:rPr>
              <a:t>  Is it going to be an exciting and tense scene (like the scene   </a:t>
            </a:r>
            <a:br>
              <a:rPr lang="en-US" sz="1200" dirty="0" smtClean="0">
                <a:latin typeface="Courier Final Draft" panose="02000409000000000000" pitchFamily="49" charset="0"/>
              </a:rPr>
            </a:br>
            <a:r>
              <a:rPr lang="en-US" sz="1200" dirty="0" smtClean="0">
                <a:latin typeface="Courier Final Draft" panose="02000409000000000000" pitchFamily="49" charset="0"/>
              </a:rPr>
              <a:t>                    where James runs away from </a:t>
            </a:r>
            <a:r>
              <a:rPr lang="en-US" sz="1200" dirty="0" err="1" smtClean="0">
                <a:latin typeface="Courier Final Draft" panose="02000409000000000000" pitchFamily="49" charset="0"/>
              </a:rPr>
              <a:t>Dr</a:t>
            </a:r>
            <a:r>
              <a:rPr lang="en-US" sz="1200" dirty="0" smtClean="0">
                <a:latin typeface="Courier Final Draft" panose="02000409000000000000" pitchFamily="49" charset="0"/>
              </a:rPr>
              <a:t> Jenner), or is                      </a:t>
            </a:r>
            <a:br>
              <a:rPr lang="en-US" sz="1200" dirty="0" smtClean="0">
                <a:latin typeface="Courier Final Draft" panose="02000409000000000000" pitchFamily="49" charset="0"/>
              </a:rPr>
            </a:br>
            <a:r>
              <a:rPr lang="en-US" sz="1200" dirty="0" smtClean="0">
                <a:latin typeface="Courier Final Draft" panose="02000409000000000000" pitchFamily="49" charset="0"/>
              </a:rPr>
              <a:t>                      it going to be a gentler, more emotional </a:t>
            </a:r>
            <a:br>
              <a:rPr lang="en-US" sz="1200" dirty="0" smtClean="0">
                <a:latin typeface="Courier Final Draft" panose="02000409000000000000" pitchFamily="49" charset="0"/>
              </a:rPr>
            </a:br>
            <a:r>
              <a:rPr lang="en-US" sz="1200" dirty="0" smtClean="0">
                <a:latin typeface="Courier Final Draft" panose="02000409000000000000" pitchFamily="49" charset="0"/>
              </a:rPr>
              <a:t>                        scene (like when James’s father comes and </a:t>
            </a:r>
            <a:br>
              <a:rPr lang="en-US" sz="1200" dirty="0" smtClean="0">
                <a:latin typeface="Courier Final Draft" panose="02000409000000000000" pitchFamily="49" charset="0"/>
              </a:rPr>
            </a:br>
            <a:r>
              <a:rPr lang="en-US" sz="1200" dirty="0" smtClean="0">
                <a:latin typeface="Courier Final Draft" panose="02000409000000000000" pitchFamily="49" charset="0"/>
              </a:rPr>
              <a:t>                          finds him in the woods)?</a:t>
            </a:r>
            <a:endParaRPr lang="en-GB" sz="1200" dirty="0" smtClean="0">
              <a:latin typeface="Courier Final Draft" panose="02000409000000000000" pitchFamily="49" charset="0"/>
            </a:endParaRPr>
          </a:p>
          <a:p>
            <a:endParaRPr lang="en-US" sz="1200" dirty="0" smtClean="0">
              <a:latin typeface="Courier Final Draft" panose="02000409000000000000" pitchFamily="49" charset="0"/>
            </a:endParaRPr>
          </a:p>
          <a:p>
            <a:r>
              <a:rPr lang="en-US" sz="1200" dirty="0" smtClean="0">
                <a:latin typeface="Courier Final Draft" panose="02000409000000000000" pitchFamily="49" charset="0"/>
              </a:rPr>
              <a:t>                           Remember that James is the protagonist</a:t>
            </a:r>
            <a:br>
              <a:rPr lang="en-US" sz="1200" dirty="0" smtClean="0">
                <a:latin typeface="Courier Final Draft" panose="02000409000000000000" pitchFamily="49" charset="0"/>
              </a:rPr>
            </a:br>
            <a:r>
              <a:rPr lang="en-US" sz="1200" dirty="0" smtClean="0">
                <a:latin typeface="Courier Final Draft" panose="02000409000000000000" pitchFamily="49" charset="0"/>
              </a:rPr>
              <a:t>		        (the hero) of the film. </a:t>
            </a:r>
          </a:p>
          <a:p>
            <a:endParaRPr lang="en-GB" sz="1200" dirty="0" smtClean="0">
              <a:latin typeface="Courier Final Draft" panose="02000409000000000000" pitchFamily="49" charset="0"/>
            </a:endParaRPr>
          </a:p>
          <a:p>
            <a:r>
              <a:rPr lang="en-US" sz="1200" dirty="0" smtClean="0">
                <a:latin typeface="Courier Final Draft" panose="02000409000000000000" pitchFamily="49" charset="0"/>
              </a:rPr>
              <a:t>	                   What location will you use?</a:t>
            </a:r>
          </a:p>
          <a:p>
            <a:endParaRPr lang="en-US" sz="1200" dirty="0">
              <a:latin typeface="Courier Final Draft" panose="02000409000000000000" pitchFamily="49" charset="0"/>
            </a:endParaRPr>
          </a:p>
          <a:p>
            <a:r>
              <a:rPr lang="en-US" sz="1200" dirty="0" smtClean="0">
                <a:latin typeface="Courier Final Draft" panose="02000409000000000000" pitchFamily="49" charset="0"/>
              </a:rPr>
              <a:t>		        Remember you are writing a </a:t>
            </a:r>
            <a:r>
              <a:rPr lang="en-US" sz="1200" b="1" dirty="0" smtClean="0">
                <a:latin typeface="Courier Final Draft" panose="02000409000000000000" pitchFamily="49" charset="0"/>
              </a:rPr>
              <a:t>film </a:t>
            </a:r>
            <a:r>
              <a:rPr lang="en-US" sz="1200" dirty="0" smtClean="0">
                <a:latin typeface="Courier Final Draft" panose="02000409000000000000" pitchFamily="49" charset="0"/>
              </a:rPr>
              <a:t>not a </a:t>
            </a:r>
            <a:r>
              <a:rPr lang="en-US" sz="1200" dirty="0">
                <a:latin typeface="Courier Final Draft" panose="02000409000000000000" pitchFamily="49" charset="0"/>
              </a:rPr>
              <a:t/>
            </a:r>
            <a:br>
              <a:rPr lang="en-US" sz="1200" dirty="0">
                <a:latin typeface="Courier Final Draft" panose="02000409000000000000" pitchFamily="49" charset="0"/>
              </a:rPr>
            </a:br>
            <a:r>
              <a:rPr lang="en-US" sz="1200" dirty="0" smtClean="0">
                <a:latin typeface="Courier Final Draft" panose="02000409000000000000" pitchFamily="49" charset="0"/>
              </a:rPr>
              <a:t>		        play. 	</a:t>
            </a:r>
            <a:br>
              <a:rPr lang="en-US" sz="1200" dirty="0" smtClean="0">
                <a:latin typeface="Courier Final Draft" panose="02000409000000000000" pitchFamily="49" charset="0"/>
              </a:rPr>
            </a:br>
            <a:r>
              <a:rPr lang="en-US" sz="1200" dirty="0" smtClean="0">
                <a:latin typeface="Courier Final Draft" panose="02000409000000000000" pitchFamily="49" charset="0"/>
              </a:rPr>
              <a:t>		  </a:t>
            </a:r>
            <a:endParaRPr lang="en-US" sz="1200" b="1" dirty="0" smtClean="0">
              <a:latin typeface="Courier Final Draft" panose="02000409000000000000" pitchFamily="49" charset="0"/>
            </a:endParaRPr>
          </a:p>
          <a:p>
            <a:r>
              <a:rPr lang="en-US" sz="1200" b="1" dirty="0" smtClean="0">
                <a:latin typeface="Courier Final Draft" panose="02000409000000000000" pitchFamily="49" charset="0"/>
              </a:rPr>
              <a:t>		        Keep your script to less than two </a:t>
            </a:r>
            <a:br>
              <a:rPr lang="en-US" sz="1200" b="1" dirty="0" smtClean="0">
                <a:latin typeface="Courier Final Draft" panose="02000409000000000000" pitchFamily="49" charset="0"/>
              </a:rPr>
            </a:br>
            <a:r>
              <a:rPr lang="en-US" sz="1200" b="1" dirty="0" smtClean="0">
                <a:latin typeface="Courier Final Draft" panose="02000409000000000000" pitchFamily="49" charset="0"/>
              </a:rPr>
              <a:t>		        pages long, otherwise you won’t have</a:t>
            </a:r>
            <a:br>
              <a:rPr lang="en-US" sz="1200" b="1" dirty="0" smtClean="0">
                <a:latin typeface="Courier Final Draft" panose="02000409000000000000" pitchFamily="49" charset="0"/>
              </a:rPr>
            </a:br>
            <a:r>
              <a:rPr lang="en-US" sz="1200" b="1" dirty="0" smtClean="0">
                <a:latin typeface="Courier Final Draft" panose="02000409000000000000" pitchFamily="49" charset="0"/>
              </a:rPr>
              <a:t>		        enough time to film it!</a:t>
            </a:r>
          </a:p>
        </p:txBody>
      </p:sp>
      <p:pic>
        <p:nvPicPr>
          <p:cNvPr id="1033" name="Picture 9" descr="C:\Users\Felix\Documents\Smallpox\james\Picture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7072" y="213784"/>
            <a:ext cx="2474972" cy="56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013176" y="866716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ourier Final Draft" panose="02000409000000000000" pitchFamily="49" charset="0"/>
              </a:rPr>
              <a:t>Good luck!</a:t>
            </a:r>
            <a:endParaRPr lang="en-GB" b="1" dirty="0">
              <a:latin typeface="Courier Final Draft" panose="02000409000000000000" pitchFamily="49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88640" y="5487127"/>
            <a:ext cx="2664295" cy="3549367"/>
            <a:chOff x="188639" y="5487128"/>
            <a:chExt cx="2664295" cy="3549367"/>
          </a:xfrm>
        </p:grpSpPr>
        <p:grpSp>
          <p:nvGrpSpPr>
            <p:cNvPr id="12" name="Group 11"/>
            <p:cNvGrpSpPr/>
            <p:nvPr/>
          </p:nvGrpSpPr>
          <p:grpSpPr>
            <a:xfrm>
              <a:off x="188639" y="5487128"/>
              <a:ext cx="2664295" cy="3549367"/>
              <a:chOff x="188639" y="5487128"/>
              <a:chExt cx="2664295" cy="3549367"/>
            </a:xfrm>
          </p:grpSpPr>
          <p:pic>
            <p:nvPicPr>
              <p:cNvPr id="1036" name="Picture 1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rightnessContrast bright="40000" contras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2" b="3613"/>
              <a:stretch/>
            </p:blipFill>
            <p:spPr bwMode="auto">
              <a:xfrm>
                <a:off x="188639" y="5487128"/>
                <a:ext cx="2664295" cy="35493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" name="Rectangle 10"/>
              <p:cNvSpPr/>
              <p:nvPr/>
            </p:nvSpPr>
            <p:spPr>
              <a:xfrm>
                <a:off x="188640" y="5487129"/>
                <a:ext cx="180000" cy="12532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2208225" y="8559689"/>
              <a:ext cx="144000" cy="1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26" name="Picture 2" descr="C:\Users\Felix\Downloads\shutterstock_325688117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072" y="368190"/>
            <a:ext cx="2892485" cy="2892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322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7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Felix</dc:creator>
  <cp:lastModifiedBy>Felix</cp:lastModifiedBy>
  <cp:revision>16</cp:revision>
  <dcterms:created xsi:type="dcterms:W3CDTF">2016-04-14T21:33:32Z</dcterms:created>
  <dcterms:modified xsi:type="dcterms:W3CDTF">2016-04-23T13:45:13Z</dcterms:modified>
</cp:coreProperties>
</file>